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6"/>
  </p:notesMasterIdLst>
  <p:sldIdLst>
    <p:sldId id="271" r:id="rId3"/>
    <p:sldId id="272" r:id="rId4"/>
    <p:sldId id="257" r:id="rId5"/>
    <p:sldId id="258" r:id="rId6"/>
    <p:sldId id="259" r:id="rId7"/>
    <p:sldId id="260" r:id="rId8"/>
    <p:sldId id="264" r:id="rId9"/>
    <p:sldId id="277" r:id="rId10"/>
    <p:sldId id="275" r:id="rId11"/>
    <p:sldId id="274" r:id="rId12"/>
    <p:sldId id="279" r:id="rId13"/>
    <p:sldId id="276" r:id="rId14"/>
    <p:sldId id="278" r:id="rId15"/>
  </p:sldIdLst>
  <p:sldSz cx="18288000" cy="10287000"/>
  <p:notesSz cx="6858000" cy="9144000"/>
  <p:embeddedFontLst>
    <p:embeddedFont>
      <p:font typeface="BB Manual Mono Pro HL SmSuper" panose="02000709000000000000" pitchFamily="49" charset="0"/>
      <p:bold r:id="rId17"/>
    </p:embeddedFont>
    <p:embeddedFont>
      <p:font typeface="Blackpast DEMO" pitchFamily="2" charset="0"/>
      <p:regular r:id="rId18"/>
    </p:embeddedFont>
    <p:embeddedFont>
      <p:font typeface="Lato" panose="020F0502020204030203" pitchFamily="34" charset="0"/>
      <p:regular r:id="rId19"/>
      <p:bold r:id="rId20"/>
    </p:embeddedFont>
    <p:embeddedFont>
      <p:font typeface="Montserrat" panose="00000500000000000000" pitchFamily="2" charset="0"/>
      <p:regular r:id="rId21"/>
      <p:bold r:id="rId22"/>
    </p:embeddedFont>
    <p:embeddedFont>
      <p:font typeface="Share Tech Mono"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3C5A3-4CFC-4A9E-A8A8-E98E8801E0BE}" v="9" dt="2024-12-19T02:08:58.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4" autoAdjust="0"/>
    <p:restoredTop sz="94622" autoAdjust="0"/>
  </p:normalViewPr>
  <p:slideViewPr>
    <p:cSldViewPr>
      <p:cViewPr varScale="1">
        <p:scale>
          <a:sx n="54" d="100"/>
          <a:sy n="54" d="100"/>
        </p:scale>
        <p:origin x="417"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Samiley" userId="ba1435d7cd3b4fbd" providerId="LiveId" clId="{1F53C5A3-4CFC-4A9E-A8A8-E98E8801E0BE}"/>
    <pc:docChg chg="undo redo custSel addSld delSld modSld sldOrd">
      <pc:chgData name="Nathan Samiley" userId="ba1435d7cd3b4fbd" providerId="LiveId" clId="{1F53C5A3-4CFC-4A9E-A8A8-E98E8801E0BE}" dt="2024-12-19T02:10:05.285" v="589"/>
      <pc:docMkLst>
        <pc:docMk/>
      </pc:docMkLst>
      <pc:sldChg chg="modSp mod">
        <pc:chgData name="Nathan Samiley" userId="ba1435d7cd3b4fbd" providerId="LiveId" clId="{1F53C5A3-4CFC-4A9E-A8A8-E98E8801E0BE}" dt="2024-12-19T01:46:15.834" v="210" actId="1076"/>
        <pc:sldMkLst>
          <pc:docMk/>
          <pc:sldMk cId="4029468004" sldId="271"/>
        </pc:sldMkLst>
        <pc:spChg chg="mod">
          <ac:chgData name="Nathan Samiley" userId="ba1435d7cd3b4fbd" providerId="LiveId" clId="{1F53C5A3-4CFC-4A9E-A8A8-E98E8801E0BE}" dt="2024-12-19T01:46:05.287" v="208" actId="403"/>
          <ac:spMkLst>
            <pc:docMk/>
            <pc:sldMk cId="4029468004" sldId="271"/>
            <ac:spMk id="9" creationId="{A391D1D5-98E1-5315-69AF-B24FB65F6E71}"/>
          </ac:spMkLst>
        </pc:spChg>
        <pc:picChg chg="mod">
          <ac:chgData name="Nathan Samiley" userId="ba1435d7cd3b4fbd" providerId="LiveId" clId="{1F53C5A3-4CFC-4A9E-A8A8-E98E8801E0BE}" dt="2024-12-19T01:39:19.773" v="51" actId="1076"/>
          <ac:picMkLst>
            <pc:docMk/>
            <pc:sldMk cId="4029468004" sldId="271"/>
            <ac:picMk id="5" creationId="{7AA668DC-B1D0-2900-8A19-7A6ABA33574C}"/>
          </ac:picMkLst>
        </pc:picChg>
        <pc:picChg chg="mod">
          <ac:chgData name="Nathan Samiley" userId="ba1435d7cd3b4fbd" providerId="LiveId" clId="{1F53C5A3-4CFC-4A9E-A8A8-E98E8801E0BE}" dt="2024-12-19T01:46:15.834" v="210" actId="1076"/>
          <ac:picMkLst>
            <pc:docMk/>
            <pc:sldMk cId="4029468004" sldId="271"/>
            <ac:picMk id="8" creationId="{EF08DC8C-B939-D4B1-5BB1-A196F355C723}"/>
          </ac:picMkLst>
        </pc:picChg>
      </pc:sldChg>
      <pc:sldChg chg="modSp mod ord">
        <pc:chgData name="Nathan Samiley" userId="ba1435d7cd3b4fbd" providerId="LiveId" clId="{1F53C5A3-4CFC-4A9E-A8A8-E98E8801E0BE}" dt="2024-12-19T01:42:35.284" v="98"/>
        <pc:sldMkLst>
          <pc:docMk/>
          <pc:sldMk cId="992907001" sldId="272"/>
        </pc:sldMkLst>
        <pc:spChg chg="mod">
          <ac:chgData name="Nathan Samiley" userId="ba1435d7cd3b4fbd" providerId="LiveId" clId="{1F53C5A3-4CFC-4A9E-A8A8-E98E8801E0BE}" dt="2024-12-19T01:38:49.909" v="47" actId="20577"/>
          <ac:spMkLst>
            <pc:docMk/>
            <pc:sldMk cId="992907001" sldId="272"/>
            <ac:spMk id="2" creationId="{13237275-3B4C-7FDA-8636-D05A938CE4B7}"/>
          </ac:spMkLst>
        </pc:spChg>
      </pc:sldChg>
      <pc:sldChg chg="del">
        <pc:chgData name="Nathan Samiley" userId="ba1435d7cd3b4fbd" providerId="LiveId" clId="{1F53C5A3-4CFC-4A9E-A8A8-E98E8801E0BE}" dt="2024-12-19T01:42:04.500" v="57" actId="47"/>
        <pc:sldMkLst>
          <pc:docMk/>
          <pc:sldMk cId="1002143535" sldId="273"/>
        </pc:sldMkLst>
      </pc:sldChg>
      <pc:sldChg chg="addSp delSp modSp add mod ord">
        <pc:chgData name="Nathan Samiley" userId="ba1435d7cd3b4fbd" providerId="LiveId" clId="{1F53C5A3-4CFC-4A9E-A8A8-E98E8801E0BE}" dt="2024-12-19T01:38:21.280" v="24"/>
        <pc:sldMkLst>
          <pc:docMk/>
          <pc:sldMk cId="525610311" sldId="274"/>
        </pc:sldMkLst>
        <pc:spChg chg="del">
          <ac:chgData name="Nathan Samiley" userId="ba1435d7cd3b4fbd" providerId="LiveId" clId="{1F53C5A3-4CFC-4A9E-A8A8-E98E8801E0BE}" dt="2024-12-19T01:37:30.547" v="9" actId="478"/>
          <ac:spMkLst>
            <pc:docMk/>
            <pc:sldMk cId="525610311" sldId="274"/>
            <ac:spMk id="2" creationId="{2ABF8BDC-C58C-9AAD-5354-9DB7E98AD911}"/>
          </ac:spMkLst>
        </pc:spChg>
        <pc:spChg chg="add del mod">
          <ac:chgData name="Nathan Samiley" userId="ba1435d7cd3b4fbd" providerId="LiveId" clId="{1F53C5A3-4CFC-4A9E-A8A8-E98E8801E0BE}" dt="2024-12-19T01:37:33.323" v="10" actId="478"/>
          <ac:spMkLst>
            <pc:docMk/>
            <pc:sldMk cId="525610311" sldId="274"/>
            <ac:spMk id="4" creationId="{FF896087-39B0-85DD-A8E2-344A2A38A412}"/>
          </ac:spMkLst>
        </pc:spChg>
        <pc:picChg chg="add mod">
          <ac:chgData name="Nathan Samiley" userId="ba1435d7cd3b4fbd" providerId="LiveId" clId="{1F53C5A3-4CFC-4A9E-A8A8-E98E8801E0BE}" dt="2024-12-19T01:38:09.458" v="22" actId="1038"/>
          <ac:picMkLst>
            <pc:docMk/>
            <pc:sldMk cId="525610311" sldId="274"/>
            <ac:picMk id="7" creationId="{40D6D55C-B610-06A3-5670-1E1C1610EDC5}"/>
          </ac:picMkLst>
        </pc:picChg>
        <pc:picChg chg="add del mod">
          <ac:chgData name="Nathan Samiley" userId="ba1435d7cd3b4fbd" providerId="LiveId" clId="{1F53C5A3-4CFC-4A9E-A8A8-E98E8801E0BE}" dt="2024-12-19T01:37:40.904" v="14" actId="21"/>
          <ac:picMkLst>
            <pc:docMk/>
            <pc:sldMk cId="525610311" sldId="274"/>
            <ac:picMk id="9" creationId="{DDE17E5E-B425-6B10-DD50-574105BEB690}"/>
          </ac:picMkLst>
        </pc:picChg>
        <pc:picChg chg="add del mod">
          <ac:chgData name="Nathan Samiley" userId="ba1435d7cd3b4fbd" providerId="LiveId" clId="{1F53C5A3-4CFC-4A9E-A8A8-E98E8801E0BE}" dt="2024-12-19T01:38:01.739" v="19" actId="478"/>
          <ac:picMkLst>
            <pc:docMk/>
            <pc:sldMk cId="525610311" sldId="274"/>
            <ac:picMk id="11" creationId="{8A25D60C-C967-5393-BF7F-3BC96E18846E}"/>
          </ac:picMkLst>
        </pc:picChg>
      </pc:sldChg>
      <pc:sldChg chg="new del">
        <pc:chgData name="Nathan Samiley" userId="ba1435d7cd3b4fbd" providerId="LiveId" clId="{1F53C5A3-4CFC-4A9E-A8A8-E98E8801E0BE}" dt="2024-12-19T01:37:25.684" v="7" actId="680"/>
        <pc:sldMkLst>
          <pc:docMk/>
          <pc:sldMk cId="1717988601" sldId="274"/>
        </pc:sldMkLst>
      </pc:sldChg>
      <pc:sldChg chg="addSp delSp modSp add mod">
        <pc:chgData name="Nathan Samiley" userId="ba1435d7cd3b4fbd" providerId="LiveId" clId="{1F53C5A3-4CFC-4A9E-A8A8-E98E8801E0BE}" dt="2024-12-19T01:53:48.477" v="411" actId="20577"/>
        <pc:sldMkLst>
          <pc:docMk/>
          <pc:sldMk cId="926911177" sldId="275"/>
        </pc:sldMkLst>
        <pc:spChg chg="add mod">
          <ac:chgData name="Nathan Samiley" userId="ba1435d7cd3b4fbd" providerId="LiveId" clId="{1F53C5A3-4CFC-4A9E-A8A8-E98E8801E0BE}" dt="2024-12-19T01:53:48.477" v="411" actId="20577"/>
          <ac:spMkLst>
            <pc:docMk/>
            <pc:sldMk cId="926911177" sldId="275"/>
            <ac:spMk id="2" creationId="{23DC9598-86B1-9018-D882-6CF65BF5C222}"/>
          </ac:spMkLst>
        </pc:spChg>
        <pc:picChg chg="del">
          <ac:chgData name="Nathan Samiley" userId="ba1435d7cd3b4fbd" providerId="LiveId" clId="{1F53C5A3-4CFC-4A9E-A8A8-E98E8801E0BE}" dt="2024-12-19T01:37:44.892" v="16" actId="478"/>
          <ac:picMkLst>
            <pc:docMk/>
            <pc:sldMk cId="926911177" sldId="275"/>
            <ac:picMk id="7" creationId="{172A3B13-9BA6-5556-3F89-D90A0F1CE127}"/>
          </ac:picMkLst>
        </pc:picChg>
        <pc:picChg chg="mod">
          <ac:chgData name="Nathan Samiley" userId="ba1435d7cd3b4fbd" providerId="LiveId" clId="{1F53C5A3-4CFC-4A9E-A8A8-E98E8801E0BE}" dt="2024-12-19T01:53:41.581" v="404" actId="1076"/>
          <ac:picMkLst>
            <pc:docMk/>
            <pc:sldMk cId="926911177" sldId="275"/>
            <ac:picMk id="11" creationId="{46EB07B2-FCB0-7FC9-AEC8-E7866D08E8E5}"/>
          </ac:picMkLst>
        </pc:picChg>
      </pc:sldChg>
      <pc:sldChg chg="addSp delSp modSp add mod ord">
        <pc:chgData name="Nathan Samiley" userId="ba1435d7cd3b4fbd" providerId="LiveId" clId="{1F53C5A3-4CFC-4A9E-A8A8-E98E8801E0BE}" dt="2024-12-19T02:10:05.285" v="589"/>
        <pc:sldMkLst>
          <pc:docMk/>
          <pc:sldMk cId="234870052" sldId="276"/>
        </pc:sldMkLst>
        <pc:spChg chg="add del mod">
          <ac:chgData name="Nathan Samiley" userId="ba1435d7cd3b4fbd" providerId="LiveId" clId="{1F53C5A3-4CFC-4A9E-A8A8-E98E8801E0BE}" dt="2024-12-19T02:08:36.621" v="424" actId="478"/>
          <ac:spMkLst>
            <pc:docMk/>
            <pc:sldMk cId="234870052" sldId="276"/>
            <ac:spMk id="6" creationId="{C9844384-6055-2E86-AFE8-1FDD9E39D9D1}"/>
          </ac:spMkLst>
        </pc:spChg>
        <pc:spChg chg="add mod">
          <ac:chgData name="Nathan Samiley" userId="ba1435d7cd3b4fbd" providerId="LiveId" clId="{1F53C5A3-4CFC-4A9E-A8A8-E98E8801E0BE}" dt="2024-12-19T02:09:45.711" v="587" actId="14100"/>
          <ac:spMkLst>
            <pc:docMk/>
            <pc:sldMk cId="234870052" sldId="276"/>
            <ac:spMk id="7" creationId="{883061CF-B7D0-4D2B-4E6C-501969B9C134}"/>
          </ac:spMkLst>
        </pc:spChg>
        <pc:picChg chg="add del mod">
          <ac:chgData name="Nathan Samiley" userId="ba1435d7cd3b4fbd" providerId="LiveId" clId="{1F53C5A3-4CFC-4A9E-A8A8-E98E8801E0BE}" dt="2024-12-19T02:08:34.674" v="423" actId="478"/>
          <ac:picMkLst>
            <pc:docMk/>
            <pc:sldMk cId="234870052" sldId="276"/>
            <ac:picMk id="3" creationId="{913E7448-3D01-026E-5C5E-1BF71F90D7AC}"/>
          </ac:picMkLst>
        </pc:picChg>
        <pc:picChg chg="add mod">
          <ac:chgData name="Nathan Samiley" userId="ba1435d7cd3b4fbd" providerId="LiveId" clId="{1F53C5A3-4CFC-4A9E-A8A8-E98E8801E0BE}" dt="2024-12-19T02:08:50.028" v="429" actId="1076"/>
          <ac:picMkLst>
            <pc:docMk/>
            <pc:sldMk cId="234870052" sldId="276"/>
            <ac:picMk id="4" creationId="{117201A7-408B-E879-77FC-66CBC01E122F}"/>
          </ac:picMkLst>
        </pc:picChg>
        <pc:picChg chg="del">
          <ac:chgData name="Nathan Samiley" userId="ba1435d7cd3b4fbd" providerId="LiveId" clId="{1F53C5A3-4CFC-4A9E-A8A8-E98E8801E0BE}" dt="2024-12-19T01:38:31.727" v="26" actId="478"/>
          <ac:picMkLst>
            <pc:docMk/>
            <pc:sldMk cId="234870052" sldId="276"/>
            <ac:picMk id="7" creationId="{4C3A329C-E7C2-C742-7219-0D2748213F29}"/>
          </ac:picMkLst>
        </pc:picChg>
      </pc:sldChg>
      <pc:sldChg chg="addSp delSp modSp add del mod">
        <pc:chgData name="Nathan Samiley" userId="ba1435d7cd3b4fbd" providerId="LiveId" clId="{1F53C5A3-4CFC-4A9E-A8A8-E98E8801E0BE}" dt="2024-12-19T01:42:31.768" v="96" actId="2890"/>
        <pc:sldMkLst>
          <pc:docMk/>
          <pc:sldMk cId="2552600439" sldId="277"/>
        </pc:sldMkLst>
        <pc:spChg chg="mod">
          <ac:chgData name="Nathan Samiley" userId="ba1435d7cd3b4fbd" providerId="LiveId" clId="{1F53C5A3-4CFC-4A9E-A8A8-E98E8801E0BE}" dt="2024-12-19T01:42:30.074" v="93" actId="20577"/>
          <ac:spMkLst>
            <pc:docMk/>
            <pc:sldMk cId="2552600439" sldId="277"/>
            <ac:spMk id="9" creationId="{58AC93C6-C5CC-93E2-BAD6-EF17593F4F68}"/>
          </ac:spMkLst>
        </pc:spChg>
        <pc:picChg chg="add del">
          <ac:chgData name="Nathan Samiley" userId="ba1435d7cd3b4fbd" providerId="LiveId" clId="{1F53C5A3-4CFC-4A9E-A8A8-E98E8801E0BE}" dt="2024-12-19T01:42:30.440" v="94" actId="478"/>
          <ac:picMkLst>
            <pc:docMk/>
            <pc:sldMk cId="2552600439" sldId="277"/>
            <ac:picMk id="5" creationId="{0D388DBB-BEB1-4279-EC63-FEB4F96E76D8}"/>
          </ac:picMkLst>
        </pc:picChg>
        <pc:picChg chg="add del">
          <ac:chgData name="Nathan Samiley" userId="ba1435d7cd3b4fbd" providerId="LiveId" clId="{1F53C5A3-4CFC-4A9E-A8A8-E98E8801E0BE}" dt="2024-12-19T01:42:31.403" v="95" actId="478"/>
          <ac:picMkLst>
            <pc:docMk/>
            <pc:sldMk cId="2552600439" sldId="277"/>
            <ac:picMk id="8" creationId="{C0026DE4-41E4-1D24-83CD-52A463712B42}"/>
          </ac:picMkLst>
        </pc:picChg>
      </pc:sldChg>
      <pc:sldChg chg="addSp delSp modSp add mod modAnim">
        <pc:chgData name="Nathan Samiley" userId="ba1435d7cd3b4fbd" providerId="LiveId" clId="{1F53C5A3-4CFC-4A9E-A8A8-E98E8801E0BE}" dt="2024-12-19T01:45:28.790" v="159" actId="1076"/>
        <pc:sldMkLst>
          <pc:docMk/>
          <pc:sldMk cId="3326730104" sldId="277"/>
        </pc:sldMkLst>
        <pc:spChg chg="add del">
          <ac:chgData name="Nathan Samiley" userId="ba1435d7cd3b4fbd" providerId="LiveId" clId="{1F53C5A3-4CFC-4A9E-A8A8-E98E8801E0BE}" dt="2024-12-19T01:44:28.421" v="121" actId="22"/>
          <ac:spMkLst>
            <pc:docMk/>
            <pc:sldMk cId="3326730104" sldId="277"/>
            <ac:spMk id="3" creationId="{206597A0-3CCF-9D6C-C933-8123F05CBF89}"/>
          </ac:spMkLst>
        </pc:spChg>
        <pc:spChg chg="del">
          <ac:chgData name="Nathan Samiley" userId="ba1435d7cd3b4fbd" providerId="LiveId" clId="{1F53C5A3-4CFC-4A9E-A8A8-E98E8801E0BE}" dt="2024-12-19T01:43:04.433" v="100" actId="478"/>
          <ac:spMkLst>
            <pc:docMk/>
            <pc:sldMk cId="3326730104" sldId="277"/>
            <ac:spMk id="217" creationId="{481FD81D-4242-5989-7911-817F58D2DAF4}"/>
          </ac:spMkLst>
        </pc:spChg>
        <pc:spChg chg="mod">
          <ac:chgData name="Nathan Samiley" userId="ba1435d7cd3b4fbd" providerId="LiveId" clId="{1F53C5A3-4CFC-4A9E-A8A8-E98E8801E0BE}" dt="2024-12-19T01:45:24.487" v="158" actId="20577"/>
          <ac:spMkLst>
            <pc:docMk/>
            <pc:sldMk cId="3326730104" sldId="277"/>
            <ac:spMk id="218" creationId="{410DD53B-E0B9-2DBC-3778-0B35178565F3}"/>
          </ac:spMkLst>
        </pc:spChg>
        <pc:spChg chg="del">
          <ac:chgData name="Nathan Samiley" userId="ba1435d7cd3b4fbd" providerId="LiveId" clId="{1F53C5A3-4CFC-4A9E-A8A8-E98E8801E0BE}" dt="2024-12-19T01:43:07.057" v="101" actId="478"/>
          <ac:spMkLst>
            <pc:docMk/>
            <pc:sldMk cId="3326730104" sldId="277"/>
            <ac:spMk id="219" creationId="{F0EDC179-BA34-B04D-9128-54F4E3DBFC81}"/>
          </ac:spMkLst>
        </pc:spChg>
        <pc:spChg chg="del">
          <ac:chgData name="Nathan Samiley" userId="ba1435d7cd3b4fbd" providerId="LiveId" clId="{1F53C5A3-4CFC-4A9E-A8A8-E98E8801E0BE}" dt="2024-12-19T01:43:07.057" v="101" actId="478"/>
          <ac:spMkLst>
            <pc:docMk/>
            <pc:sldMk cId="3326730104" sldId="277"/>
            <ac:spMk id="221" creationId="{45366DFA-2534-002D-83DE-C87B596F116A}"/>
          </ac:spMkLst>
        </pc:spChg>
        <pc:spChg chg="del">
          <ac:chgData name="Nathan Samiley" userId="ba1435d7cd3b4fbd" providerId="LiveId" clId="{1F53C5A3-4CFC-4A9E-A8A8-E98E8801E0BE}" dt="2024-12-19T01:43:07.057" v="101" actId="478"/>
          <ac:spMkLst>
            <pc:docMk/>
            <pc:sldMk cId="3326730104" sldId="277"/>
            <ac:spMk id="236" creationId="{ECDFDD62-6D8B-9E4B-E719-B995E58D87B3}"/>
          </ac:spMkLst>
        </pc:spChg>
        <pc:spChg chg="del">
          <ac:chgData name="Nathan Samiley" userId="ba1435d7cd3b4fbd" providerId="LiveId" clId="{1F53C5A3-4CFC-4A9E-A8A8-E98E8801E0BE}" dt="2024-12-19T01:43:07.057" v="101" actId="478"/>
          <ac:spMkLst>
            <pc:docMk/>
            <pc:sldMk cId="3326730104" sldId="277"/>
            <ac:spMk id="240" creationId="{DD8966A7-B6B4-F23B-C8CF-95F8C9909C43}"/>
          </ac:spMkLst>
        </pc:spChg>
        <pc:spChg chg="del">
          <ac:chgData name="Nathan Samiley" userId="ba1435d7cd3b4fbd" providerId="LiveId" clId="{1F53C5A3-4CFC-4A9E-A8A8-E98E8801E0BE}" dt="2024-12-19T01:43:07.057" v="101" actId="478"/>
          <ac:spMkLst>
            <pc:docMk/>
            <pc:sldMk cId="3326730104" sldId="277"/>
            <ac:spMk id="243" creationId="{2372C0DB-29BC-1E62-69F2-9BDDB3762B8C}"/>
          </ac:spMkLst>
        </pc:spChg>
        <pc:spChg chg="del">
          <ac:chgData name="Nathan Samiley" userId="ba1435d7cd3b4fbd" providerId="LiveId" clId="{1F53C5A3-4CFC-4A9E-A8A8-E98E8801E0BE}" dt="2024-12-19T01:43:07.057" v="101" actId="478"/>
          <ac:spMkLst>
            <pc:docMk/>
            <pc:sldMk cId="3326730104" sldId="277"/>
            <ac:spMk id="245" creationId="{ED658628-355B-E4DB-9EEF-4AF37D075FA1}"/>
          </ac:spMkLst>
        </pc:spChg>
        <pc:grpChg chg="del">
          <ac:chgData name="Nathan Samiley" userId="ba1435d7cd3b4fbd" providerId="LiveId" clId="{1F53C5A3-4CFC-4A9E-A8A8-E98E8801E0BE}" dt="2024-12-19T01:43:07.057" v="101" actId="478"/>
          <ac:grpSpMkLst>
            <pc:docMk/>
            <pc:sldMk cId="3326730104" sldId="277"/>
            <ac:grpSpMk id="222" creationId="{860234A7-7F89-E1E8-7550-7B2062BCD173}"/>
          </ac:grpSpMkLst>
        </pc:grpChg>
        <pc:grpChg chg="del">
          <ac:chgData name="Nathan Samiley" userId="ba1435d7cd3b4fbd" providerId="LiveId" clId="{1F53C5A3-4CFC-4A9E-A8A8-E98E8801E0BE}" dt="2024-12-19T01:43:07.057" v="101" actId="478"/>
          <ac:grpSpMkLst>
            <pc:docMk/>
            <pc:sldMk cId="3326730104" sldId="277"/>
            <ac:grpSpMk id="232" creationId="{7C4467B1-108E-1752-2DE8-95A375479278}"/>
          </ac:grpSpMkLst>
        </pc:grpChg>
        <pc:picChg chg="add mod">
          <ac:chgData name="Nathan Samiley" userId="ba1435d7cd3b4fbd" providerId="LiveId" clId="{1F53C5A3-4CFC-4A9E-A8A8-E98E8801E0BE}" dt="2024-12-19T01:45:28.790" v="159" actId="1076"/>
          <ac:picMkLst>
            <pc:docMk/>
            <pc:sldMk cId="3326730104" sldId="277"/>
            <ac:picMk id="4" creationId="{A245C1BD-70B0-40A4-AC7B-ACB1D9E6B7AF}"/>
          </ac:picMkLst>
        </pc:picChg>
        <pc:picChg chg="del">
          <ac:chgData name="Nathan Samiley" userId="ba1435d7cd3b4fbd" providerId="LiveId" clId="{1F53C5A3-4CFC-4A9E-A8A8-E98E8801E0BE}" dt="2024-12-19T01:43:07.057" v="101" actId="478"/>
          <ac:picMkLst>
            <pc:docMk/>
            <pc:sldMk cId="3326730104" sldId="277"/>
            <ac:picMk id="220" creationId="{92CF3799-20CE-F1DD-19AB-04D1BE5E7072}"/>
          </ac:picMkLst>
        </pc:picChg>
        <pc:picChg chg="del">
          <ac:chgData name="Nathan Samiley" userId="ba1435d7cd3b4fbd" providerId="LiveId" clId="{1F53C5A3-4CFC-4A9E-A8A8-E98E8801E0BE}" dt="2024-12-19T01:43:07.057" v="101" actId="478"/>
          <ac:picMkLst>
            <pc:docMk/>
            <pc:sldMk cId="3326730104" sldId="277"/>
            <ac:picMk id="226" creationId="{C2776837-BBB2-68A0-2655-1C976F804D05}"/>
          </ac:picMkLst>
        </pc:picChg>
        <pc:picChg chg="del">
          <ac:chgData name="Nathan Samiley" userId="ba1435d7cd3b4fbd" providerId="LiveId" clId="{1F53C5A3-4CFC-4A9E-A8A8-E98E8801E0BE}" dt="2024-12-19T01:43:07.057" v="101" actId="478"/>
          <ac:picMkLst>
            <pc:docMk/>
            <pc:sldMk cId="3326730104" sldId="277"/>
            <ac:picMk id="227" creationId="{3C00CCC3-FF27-2074-2B1D-6A0337FE20C5}"/>
          </ac:picMkLst>
        </pc:picChg>
        <pc:picChg chg="del">
          <ac:chgData name="Nathan Samiley" userId="ba1435d7cd3b4fbd" providerId="LiveId" clId="{1F53C5A3-4CFC-4A9E-A8A8-E98E8801E0BE}" dt="2024-12-19T01:43:07.057" v="101" actId="478"/>
          <ac:picMkLst>
            <pc:docMk/>
            <pc:sldMk cId="3326730104" sldId="277"/>
            <ac:picMk id="228" creationId="{11CEA506-E604-E553-90F4-4841826E67AD}"/>
          </ac:picMkLst>
        </pc:picChg>
        <pc:picChg chg="del">
          <ac:chgData name="Nathan Samiley" userId="ba1435d7cd3b4fbd" providerId="LiveId" clId="{1F53C5A3-4CFC-4A9E-A8A8-E98E8801E0BE}" dt="2024-12-19T01:43:07.057" v="101" actId="478"/>
          <ac:picMkLst>
            <pc:docMk/>
            <pc:sldMk cId="3326730104" sldId="277"/>
            <ac:picMk id="229" creationId="{9E51405B-D657-0C68-BC63-5C52B8759C0F}"/>
          </ac:picMkLst>
        </pc:picChg>
        <pc:picChg chg="del">
          <ac:chgData name="Nathan Samiley" userId="ba1435d7cd3b4fbd" providerId="LiveId" clId="{1F53C5A3-4CFC-4A9E-A8A8-E98E8801E0BE}" dt="2024-12-19T01:43:07.057" v="101" actId="478"/>
          <ac:picMkLst>
            <pc:docMk/>
            <pc:sldMk cId="3326730104" sldId="277"/>
            <ac:picMk id="230" creationId="{7D5956AE-5EB6-451C-D912-A2D667244268}"/>
          </ac:picMkLst>
        </pc:picChg>
        <pc:picChg chg="del">
          <ac:chgData name="Nathan Samiley" userId="ba1435d7cd3b4fbd" providerId="LiveId" clId="{1F53C5A3-4CFC-4A9E-A8A8-E98E8801E0BE}" dt="2024-12-19T01:43:07.057" v="101" actId="478"/>
          <ac:picMkLst>
            <pc:docMk/>
            <pc:sldMk cId="3326730104" sldId="277"/>
            <ac:picMk id="231" creationId="{62718BD6-4CA0-5B43-919D-981C6E9DEBC4}"/>
          </ac:picMkLst>
        </pc:picChg>
        <pc:picChg chg="del">
          <ac:chgData name="Nathan Samiley" userId="ba1435d7cd3b4fbd" providerId="LiveId" clId="{1F53C5A3-4CFC-4A9E-A8A8-E98E8801E0BE}" dt="2024-12-19T01:43:07.057" v="101" actId="478"/>
          <ac:picMkLst>
            <pc:docMk/>
            <pc:sldMk cId="3326730104" sldId="277"/>
            <ac:picMk id="237" creationId="{43BAF8B4-32C3-CBE1-72B8-64CA5E382630}"/>
          </ac:picMkLst>
        </pc:picChg>
        <pc:picChg chg="del">
          <ac:chgData name="Nathan Samiley" userId="ba1435d7cd3b4fbd" providerId="LiveId" clId="{1F53C5A3-4CFC-4A9E-A8A8-E98E8801E0BE}" dt="2024-12-19T01:43:07.057" v="101" actId="478"/>
          <ac:picMkLst>
            <pc:docMk/>
            <pc:sldMk cId="3326730104" sldId="277"/>
            <ac:picMk id="238" creationId="{BC4E4E6D-CFD9-1269-24AC-CE746419AEE5}"/>
          </ac:picMkLst>
        </pc:picChg>
        <pc:picChg chg="del">
          <ac:chgData name="Nathan Samiley" userId="ba1435d7cd3b4fbd" providerId="LiveId" clId="{1F53C5A3-4CFC-4A9E-A8A8-E98E8801E0BE}" dt="2024-12-19T01:43:07.057" v="101" actId="478"/>
          <ac:picMkLst>
            <pc:docMk/>
            <pc:sldMk cId="3326730104" sldId="277"/>
            <ac:picMk id="239" creationId="{647EA75D-1F9A-50E5-B2CA-D4B4E8587327}"/>
          </ac:picMkLst>
        </pc:picChg>
        <pc:picChg chg="del">
          <ac:chgData name="Nathan Samiley" userId="ba1435d7cd3b4fbd" providerId="LiveId" clId="{1F53C5A3-4CFC-4A9E-A8A8-E98E8801E0BE}" dt="2024-12-19T01:43:07.057" v="101" actId="478"/>
          <ac:picMkLst>
            <pc:docMk/>
            <pc:sldMk cId="3326730104" sldId="277"/>
            <ac:picMk id="241" creationId="{ECE01057-0161-F07E-153F-0D94426C73B8}"/>
          </ac:picMkLst>
        </pc:picChg>
        <pc:picChg chg="del">
          <ac:chgData name="Nathan Samiley" userId="ba1435d7cd3b4fbd" providerId="LiveId" clId="{1F53C5A3-4CFC-4A9E-A8A8-E98E8801E0BE}" dt="2024-12-19T01:43:07.057" v="101" actId="478"/>
          <ac:picMkLst>
            <pc:docMk/>
            <pc:sldMk cId="3326730104" sldId="277"/>
            <ac:picMk id="242" creationId="{58AE5C18-02B5-751E-5967-FA6BBA5413DB}"/>
          </ac:picMkLst>
        </pc:picChg>
        <pc:picChg chg="del">
          <ac:chgData name="Nathan Samiley" userId="ba1435d7cd3b4fbd" providerId="LiveId" clId="{1F53C5A3-4CFC-4A9E-A8A8-E98E8801E0BE}" dt="2024-12-19T01:43:07.057" v="101" actId="478"/>
          <ac:picMkLst>
            <pc:docMk/>
            <pc:sldMk cId="3326730104" sldId="277"/>
            <ac:picMk id="244" creationId="{097FBA2E-4B44-6051-A2D4-7A651AB1575C}"/>
          </ac:picMkLst>
        </pc:picChg>
        <pc:picChg chg="del">
          <ac:chgData name="Nathan Samiley" userId="ba1435d7cd3b4fbd" providerId="LiveId" clId="{1F53C5A3-4CFC-4A9E-A8A8-E98E8801E0BE}" dt="2024-12-19T01:43:07.057" v="101" actId="478"/>
          <ac:picMkLst>
            <pc:docMk/>
            <pc:sldMk cId="3326730104" sldId="277"/>
            <ac:picMk id="246" creationId="{CCED2928-C6AC-A0B1-4A3C-ED804749B59A}"/>
          </ac:picMkLst>
        </pc:picChg>
      </pc:sldChg>
      <pc:sldChg chg="new del">
        <pc:chgData name="Nathan Samiley" userId="ba1435d7cd3b4fbd" providerId="LiveId" clId="{1F53C5A3-4CFC-4A9E-A8A8-E98E8801E0BE}" dt="2024-12-19T01:41:37.734" v="56" actId="680"/>
        <pc:sldMkLst>
          <pc:docMk/>
          <pc:sldMk cId="4156058560" sldId="277"/>
        </pc:sldMkLst>
      </pc:sldChg>
      <pc:sldChg chg="addSp delSp modSp add mod">
        <pc:chgData name="Nathan Samiley" userId="ba1435d7cd3b4fbd" providerId="LiveId" clId="{1F53C5A3-4CFC-4A9E-A8A8-E98E8801E0BE}" dt="2024-12-19T01:52:49.024" v="367" actId="1076"/>
        <pc:sldMkLst>
          <pc:docMk/>
          <pc:sldMk cId="3808425468" sldId="278"/>
        </pc:sldMkLst>
        <pc:spChg chg="add mod">
          <ac:chgData name="Nathan Samiley" userId="ba1435d7cd3b4fbd" providerId="LiveId" clId="{1F53C5A3-4CFC-4A9E-A8A8-E98E8801E0BE}" dt="2024-12-19T01:52:49.024" v="367" actId="1076"/>
          <ac:spMkLst>
            <pc:docMk/>
            <pc:sldMk cId="3808425468" sldId="278"/>
            <ac:spMk id="4" creationId="{74DFDD5C-29A3-0234-1D4A-BB66B66273EB}"/>
          </ac:spMkLst>
        </pc:spChg>
        <pc:spChg chg="mod">
          <ac:chgData name="Nathan Samiley" userId="ba1435d7cd3b4fbd" providerId="LiveId" clId="{1F53C5A3-4CFC-4A9E-A8A8-E98E8801E0BE}" dt="2024-12-19T01:52:20.984" v="360" actId="1076"/>
          <ac:spMkLst>
            <pc:docMk/>
            <pc:sldMk cId="3808425468" sldId="278"/>
            <ac:spMk id="5" creationId="{EF1403D0-2561-3F94-041E-4535FE2CA1B3}"/>
          </ac:spMkLst>
        </pc:spChg>
        <pc:picChg chg="del">
          <ac:chgData name="Nathan Samiley" userId="ba1435d7cd3b4fbd" providerId="LiveId" clId="{1F53C5A3-4CFC-4A9E-A8A8-E98E8801E0BE}" dt="2024-12-19T01:51:30.714" v="212" actId="478"/>
          <ac:picMkLst>
            <pc:docMk/>
            <pc:sldMk cId="3808425468" sldId="278"/>
            <ac:picMk id="3" creationId="{F4126AD8-53F0-DC15-5C4F-1065E52EB6E5}"/>
          </ac:picMkLst>
        </pc:picChg>
      </pc:sldChg>
      <pc:sldChg chg="add">
        <pc:chgData name="Nathan Samiley" userId="ba1435d7cd3b4fbd" providerId="LiveId" clId="{1F53C5A3-4CFC-4A9E-A8A8-E98E8801E0BE}" dt="2024-12-19T02:08:33.008" v="422" actId="2890"/>
        <pc:sldMkLst>
          <pc:docMk/>
          <pc:sldMk cId="357653314" sldId="279"/>
        </pc:sldMkLst>
      </pc:sldChg>
    </pc:docChg>
  </pc:docChgLst>
  <pc:docChgLst>
    <pc:chgData name="Nathan Samiley" userId="ba1435d7cd3b4fbd" providerId="LiveId" clId="{A7E7DC49-3BDA-4757-84EA-855AD2279B3C}"/>
    <pc:docChg chg="custSel modSld">
      <pc:chgData name="Nathan Samiley" userId="ba1435d7cd3b4fbd" providerId="LiveId" clId="{A7E7DC49-3BDA-4757-84EA-855AD2279B3C}" dt="2024-10-23T07:33:05.527" v="6" actId="3626"/>
      <pc:docMkLst>
        <pc:docMk/>
      </pc:docMkLst>
      <pc:sldChg chg="modSp mod">
        <pc:chgData name="Nathan Samiley" userId="ba1435d7cd3b4fbd" providerId="LiveId" clId="{A7E7DC49-3BDA-4757-84EA-855AD2279B3C}" dt="2024-10-23T07:25:39.750" v="5" actId="20577"/>
        <pc:sldMkLst>
          <pc:docMk/>
          <pc:sldMk cId="992907001" sldId="272"/>
        </pc:sldMkLst>
        <pc:spChg chg="mod">
          <ac:chgData name="Nathan Samiley" userId="ba1435d7cd3b4fbd" providerId="LiveId" clId="{A7E7DC49-3BDA-4757-84EA-855AD2279B3C}" dt="2024-10-23T07:25:39.750" v="5" actId="20577"/>
          <ac:spMkLst>
            <pc:docMk/>
            <pc:sldMk cId="992907001" sldId="272"/>
            <ac:spMk id="2" creationId="{13237275-3B4C-7FDA-8636-D05A938CE4B7}"/>
          </ac:spMkLst>
        </pc:spChg>
      </pc:sldChg>
      <pc:sldChg chg="modSp mod">
        <pc:chgData name="Nathan Samiley" userId="ba1435d7cd3b4fbd" providerId="LiveId" clId="{A7E7DC49-3BDA-4757-84EA-855AD2279B3C}" dt="2024-10-23T07:33:05.527" v="6" actId="3626"/>
        <pc:sldMkLst>
          <pc:docMk/>
          <pc:sldMk cId="1002143535"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518AA-CB54-46A4-9BE8-6CF4E8E395B7}" type="datetimeFigureOut">
              <a:rPr lang="en-PH" smtClean="0"/>
              <a:t>19/12/2024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521A-E0A3-445C-9002-9B938EF2A08F}" type="slidenum">
              <a:rPr lang="en-PH" smtClean="0"/>
              <a:t>‹#›</a:t>
            </a:fld>
            <a:endParaRPr lang="en-PH"/>
          </a:p>
        </p:txBody>
      </p:sp>
    </p:spTree>
    <p:extLst>
      <p:ext uri="{BB962C8B-B14F-4D97-AF65-F5344CB8AC3E}">
        <p14:creationId xmlns:p14="http://schemas.microsoft.com/office/powerpoint/2010/main" val="218219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f045ac879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f045ac879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the numbers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f727e8611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f727e8611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not combine higher education with industries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Insight 1 liner for the right (Misc. to Tech)</a:t>
            </a:r>
            <a:endParaRPr/>
          </a:p>
          <a:p>
            <a:pPr marL="0" lvl="0" indent="0" algn="l" rtl="0">
              <a:spcBef>
                <a:spcPts val="0"/>
              </a:spcBef>
              <a:spcAft>
                <a:spcPts val="0"/>
              </a:spcAft>
              <a:buNone/>
            </a:pPr>
            <a:r>
              <a:rPr lang="en"/>
              <a:t>Text below is not sufficient\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Do not use “title”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f0ee963f4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f0ee963f4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nps for overall, logistics, panels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f0ee963f4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f0ee963f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attendees vary per session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045ac8794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f045ac879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sponsors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9F58352E-1A65-E56E-2CBA-09EC175A21F1}"/>
            </a:ext>
          </a:extLst>
        </p:cNvPr>
        <p:cNvGrpSpPr/>
        <p:nvPr/>
      </p:nvGrpSpPr>
      <p:grpSpPr>
        <a:xfrm>
          <a:off x="0" y="0"/>
          <a:ext cx="0" cy="0"/>
          <a:chOff x="0" y="0"/>
          <a:chExt cx="0" cy="0"/>
        </a:xfrm>
      </p:grpSpPr>
      <p:sp>
        <p:nvSpPr>
          <p:cNvPr id="214" name="Google Shape;214;g2f045ac8794_1_16:notes">
            <a:extLst>
              <a:ext uri="{FF2B5EF4-FFF2-40B4-BE49-F238E27FC236}">
                <a16:creationId xmlns:a16="http://schemas.microsoft.com/office/drawing/2014/main" id="{B5127F9E-1AF0-49E4-550B-105A1FD07F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f045ac8794_1_16:notes">
            <a:extLst>
              <a:ext uri="{FF2B5EF4-FFF2-40B4-BE49-F238E27FC236}">
                <a16:creationId xmlns:a16="http://schemas.microsoft.com/office/drawing/2014/main" id="{52BB312E-EDDF-668B-AD62-C8693DFC8D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sponsors</a:t>
            </a:r>
            <a:endParaRPr/>
          </a:p>
        </p:txBody>
      </p:sp>
    </p:spTree>
    <p:extLst>
      <p:ext uri="{BB962C8B-B14F-4D97-AF65-F5344CB8AC3E}">
        <p14:creationId xmlns:p14="http://schemas.microsoft.com/office/powerpoint/2010/main" val="71790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254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9639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753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9234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333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447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2646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013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247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613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614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4769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aap.ph" TargetMode="External"/><Relationship Id="rId2" Type="http://schemas.openxmlformats.org/officeDocument/2006/relationships/hyperlink" Target="mailto:Nathan.samiley@aap.p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4.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video" Target="https://www.youtube.com/embed/EwkkDyBEFhg?feature=oembed" TargetMode="External"/><Relationship Id="rId5" Type="http://schemas.openxmlformats.org/officeDocument/2006/relationships/image" Target="../media/image34.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10976-7F30-CD03-ACC1-C6D423B8BDBE}"/>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a:p>
        </p:txBody>
      </p:sp>
      <p:pic>
        <p:nvPicPr>
          <p:cNvPr id="5" name="Picture 4">
            <a:extLst>
              <a:ext uri="{FF2B5EF4-FFF2-40B4-BE49-F238E27FC236}">
                <a16:creationId xmlns:a16="http://schemas.microsoft.com/office/drawing/2014/main" id="{7AA668DC-B1D0-2900-8A19-7A6ABA335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43100"/>
            <a:ext cx="12877802" cy="12877802"/>
          </a:xfrm>
          <a:prstGeom prst="rect">
            <a:avLst/>
          </a:prstGeom>
        </p:spPr>
      </p:pic>
      <p:pic>
        <p:nvPicPr>
          <p:cNvPr id="8" name="Picture 7">
            <a:extLst>
              <a:ext uri="{FF2B5EF4-FFF2-40B4-BE49-F238E27FC236}">
                <a16:creationId xmlns:a16="http://schemas.microsoft.com/office/drawing/2014/main" id="{EF08DC8C-B939-D4B1-5BB1-A196F355C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71500"/>
            <a:ext cx="5795549" cy="1447800"/>
          </a:xfrm>
          <a:prstGeom prst="rect">
            <a:avLst/>
          </a:prstGeom>
        </p:spPr>
      </p:pic>
      <p:sp>
        <p:nvSpPr>
          <p:cNvPr id="9" name="TextBox 8">
            <a:extLst>
              <a:ext uri="{FF2B5EF4-FFF2-40B4-BE49-F238E27FC236}">
                <a16:creationId xmlns:a16="http://schemas.microsoft.com/office/drawing/2014/main" id="{A391D1D5-98E1-5315-69AF-B24FB65F6E71}"/>
              </a:ext>
            </a:extLst>
          </p:cNvPr>
          <p:cNvSpPr txBox="1"/>
          <p:nvPr/>
        </p:nvSpPr>
        <p:spPr>
          <a:xfrm>
            <a:off x="3810001" y="7200900"/>
            <a:ext cx="10134600" cy="1938992"/>
          </a:xfrm>
          <a:prstGeom prst="rect">
            <a:avLst/>
          </a:prstGeom>
          <a:noFill/>
        </p:spPr>
        <p:txBody>
          <a:bodyPr wrap="square" rtlCol="0">
            <a:spAutoFit/>
          </a:bodyPr>
          <a:lstStyle/>
          <a:p>
            <a:pPr algn="ctr"/>
            <a:r>
              <a:rPr lang="en-PH" sz="4000" dirty="0">
                <a:solidFill>
                  <a:schemeClr val="bg1"/>
                </a:solidFill>
                <a:latin typeface="Blackpast DEMO" pitchFamily="2" charset="0"/>
              </a:rPr>
              <a:t>July</a:t>
            </a:r>
            <a:r>
              <a:rPr lang="en-PH" sz="4000" dirty="0">
                <a:solidFill>
                  <a:schemeClr val="bg1"/>
                </a:solidFill>
                <a:latin typeface="BB Manual Mono Pro HL SmSuper" panose="02000709000000000000" pitchFamily="49" charset="0"/>
                <a:ea typeface="BB Manual Mono Pro HL SmSuper" panose="02000709000000000000" pitchFamily="49" charset="0"/>
              </a:rPr>
              <a:t> 23</a:t>
            </a:r>
            <a:r>
              <a:rPr lang="en-PH" sz="4000" dirty="0">
                <a:solidFill>
                  <a:schemeClr val="bg1"/>
                </a:solidFill>
                <a:latin typeface="Blackpast DEMO" pitchFamily="2" charset="0"/>
              </a:rPr>
              <a:t>,</a:t>
            </a:r>
            <a:r>
              <a:rPr lang="en-PH" sz="4000" dirty="0">
                <a:solidFill>
                  <a:schemeClr val="bg1"/>
                </a:solidFill>
                <a:latin typeface="BB Manual Mono Pro HL SmSuper" panose="02000709000000000000" pitchFamily="49" charset="0"/>
                <a:ea typeface="BB Manual Mono Pro HL SmSuper" panose="02000709000000000000" pitchFamily="49" charset="0"/>
              </a:rPr>
              <a:t> 2025</a:t>
            </a:r>
          </a:p>
          <a:p>
            <a:pPr algn="ctr"/>
            <a:r>
              <a:rPr lang="en-PH" sz="4000" dirty="0">
                <a:solidFill>
                  <a:schemeClr val="bg1"/>
                </a:solidFill>
                <a:latin typeface="Blackpast DEMO" pitchFamily="2" charset="0"/>
              </a:rPr>
              <a:t>SMX Convention Center Aura, BONIFACIO GLOBAL CITY, TAGUIG CITY</a:t>
            </a:r>
          </a:p>
        </p:txBody>
      </p:sp>
    </p:spTree>
    <p:extLst>
      <p:ext uri="{BB962C8B-B14F-4D97-AF65-F5344CB8AC3E}">
        <p14:creationId xmlns:p14="http://schemas.microsoft.com/office/powerpoint/2010/main" val="402946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EC49-F5E7-0354-D9C3-3D67AA2670A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0367544-6786-66C3-8463-259D9D15C08C}"/>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dirty="0"/>
          </a:p>
        </p:txBody>
      </p:sp>
      <p:pic>
        <p:nvPicPr>
          <p:cNvPr id="7" name="Picture 6">
            <a:extLst>
              <a:ext uri="{FF2B5EF4-FFF2-40B4-BE49-F238E27FC236}">
                <a16:creationId xmlns:a16="http://schemas.microsoft.com/office/drawing/2014/main" id="{40D6D55C-B610-06A3-5670-1E1C1610E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9731"/>
            <a:ext cx="14173200" cy="10027540"/>
          </a:xfrm>
          <a:prstGeom prst="rect">
            <a:avLst/>
          </a:prstGeom>
        </p:spPr>
      </p:pic>
    </p:spTree>
    <p:extLst>
      <p:ext uri="{BB962C8B-B14F-4D97-AF65-F5344CB8AC3E}">
        <p14:creationId xmlns:p14="http://schemas.microsoft.com/office/powerpoint/2010/main" val="52561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BD631-02E7-C0C0-CE3D-2EA4F1D13E9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C5985BD-7B57-E4FC-505C-6FB6E5C45B5A}"/>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dirty="0"/>
          </a:p>
        </p:txBody>
      </p:sp>
      <p:pic>
        <p:nvPicPr>
          <p:cNvPr id="3" name="Picture 2">
            <a:extLst>
              <a:ext uri="{FF2B5EF4-FFF2-40B4-BE49-F238E27FC236}">
                <a16:creationId xmlns:a16="http://schemas.microsoft.com/office/drawing/2014/main" id="{3D874F6B-26EE-1CA3-5753-0B390D4E3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948"/>
            <a:ext cx="14097000" cy="9973628"/>
          </a:xfrm>
          <a:prstGeom prst="rect">
            <a:avLst/>
          </a:prstGeom>
        </p:spPr>
      </p:pic>
      <p:sp>
        <p:nvSpPr>
          <p:cNvPr id="6" name="TextBox 5">
            <a:extLst>
              <a:ext uri="{FF2B5EF4-FFF2-40B4-BE49-F238E27FC236}">
                <a16:creationId xmlns:a16="http://schemas.microsoft.com/office/drawing/2014/main" id="{A6F5FF5E-8B50-B988-6547-DB38C9EF88F3}"/>
              </a:ext>
            </a:extLst>
          </p:cNvPr>
          <p:cNvSpPr txBox="1"/>
          <p:nvPr/>
        </p:nvSpPr>
        <p:spPr>
          <a:xfrm>
            <a:off x="2286000" y="9814858"/>
            <a:ext cx="9157854" cy="369332"/>
          </a:xfrm>
          <a:prstGeom prst="rect">
            <a:avLst/>
          </a:prstGeom>
          <a:noFill/>
        </p:spPr>
        <p:txBody>
          <a:bodyPr wrap="square">
            <a:spAutoFit/>
          </a:bodyPr>
          <a:lstStyle/>
          <a:p>
            <a:r>
              <a:rPr lang="en-PH" i="1" dirty="0">
                <a:solidFill>
                  <a:schemeClr val="bg1"/>
                </a:solidFill>
              </a:rPr>
              <a:t>Note: Rates are exclusive of VAT</a:t>
            </a:r>
          </a:p>
        </p:txBody>
      </p:sp>
    </p:spTree>
    <p:extLst>
      <p:ext uri="{BB962C8B-B14F-4D97-AF65-F5344CB8AC3E}">
        <p14:creationId xmlns:p14="http://schemas.microsoft.com/office/powerpoint/2010/main" val="35765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31917-2D57-9B65-A1EF-FF1CE2504C8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F3AC498-777D-F912-6CBB-0A3E9A0F4357}"/>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dirty="0"/>
          </a:p>
        </p:txBody>
      </p:sp>
      <p:pic>
        <p:nvPicPr>
          <p:cNvPr id="4" name="Picture 3">
            <a:extLst>
              <a:ext uri="{FF2B5EF4-FFF2-40B4-BE49-F238E27FC236}">
                <a16:creationId xmlns:a16="http://schemas.microsoft.com/office/drawing/2014/main" id="{117201A7-408B-E879-77FC-66CBC01E1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 y="1104900"/>
            <a:ext cx="18245666" cy="7239000"/>
          </a:xfrm>
          <a:prstGeom prst="rect">
            <a:avLst/>
          </a:prstGeom>
        </p:spPr>
      </p:pic>
      <p:sp>
        <p:nvSpPr>
          <p:cNvPr id="7" name="TextBox 6">
            <a:extLst>
              <a:ext uri="{FF2B5EF4-FFF2-40B4-BE49-F238E27FC236}">
                <a16:creationId xmlns:a16="http://schemas.microsoft.com/office/drawing/2014/main" id="{883061CF-B7D0-4D2B-4E6C-501969B9C134}"/>
              </a:ext>
            </a:extLst>
          </p:cNvPr>
          <p:cNvSpPr txBox="1"/>
          <p:nvPr/>
        </p:nvSpPr>
        <p:spPr>
          <a:xfrm>
            <a:off x="62718" y="8535769"/>
            <a:ext cx="18072882" cy="369332"/>
          </a:xfrm>
          <a:prstGeom prst="rect">
            <a:avLst/>
          </a:prstGeom>
          <a:noFill/>
        </p:spPr>
        <p:txBody>
          <a:bodyPr wrap="square" rtlCol="0">
            <a:spAutoFit/>
          </a:bodyPr>
          <a:lstStyle/>
          <a:p>
            <a:r>
              <a:rPr lang="en-PH" i="1" dirty="0">
                <a:solidFill>
                  <a:schemeClr val="bg1"/>
                </a:solidFill>
              </a:rPr>
              <a:t>Note: Track Sponsors are able to present 6 sessions under their track. Content is subject to approval of the AICON PH organizing committee.</a:t>
            </a:r>
          </a:p>
        </p:txBody>
      </p:sp>
    </p:spTree>
    <p:extLst>
      <p:ext uri="{BB962C8B-B14F-4D97-AF65-F5344CB8AC3E}">
        <p14:creationId xmlns:p14="http://schemas.microsoft.com/office/powerpoint/2010/main" val="23487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44CA-3270-2330-2538-E4810537BE3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F1403D0-2561-3F94-041E-4535FE2CA1B3}"/>
              </a:ext>
            </a:extLst>
          </p:cNvPr>
          <p:cNvSpPr/>
          <p:nvPr/>
        </p:nvSpPr>
        <p:spPr>
          <a:xfrm>
            <a:off x="-18473"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dirty="0"/>
          </a:p>
        </p:txBody>
      </p:sp>
      <p:sp>
        <p:nvSpPr>
          <p:cNvPr id="4" name="TextBox 3">
            <a:extLst>
              <a:ext uri="{FF2B5EF4-FFF2-40B4-BE49-F238E27FC236}">
                <a16:creationId xmlns:a16="http://schemas.microsoft.com/office/drawing/2014/main" id="{74DFDD5C-29A3-0234-1D4A-BB66B66273EB}"/>
              </a:ext>
            </a:extLst>
          </p:cNvPr>
          <p:cNvSpPr txBox="1"/>
          <p:nvPr/>
        </p:nvSpPr>
        <p:spPr>
          <a:xfrm>
            <a:off x="1524000" y="1638300"/>
            <a:ext cx="14859000" cy="6863417"/>
          </a:xfrm>
          <a:prstGeom prst="rect">
            <a:avLst/>
          </a:prstGeom>
          <a:noFill/>
        </p:spPr>
        <p:txBody>
          <a:bodyPr wrap="square">
            <a:spAutoFit/>
          </a:bodyPr>
          <a:lstStyle/>
          <a:p>
            <a:r>
              <a:rPr lang="en-PH" sz="4400" dirty="0">
                <a:solidFill>
                  <a:schemeClr val="bg1"/>
                </a:solidFill>
                <a:latin typeface="Blackpast DEMO" pitchFamily="2" charset="0"/>
              </a:rPr>
              <a:t>For partnership opportunities</a:t>
            </a:r>
          </a:p>
          <a:p>
            <a:endParaRPr lang="en-PH" sz="4400" dirty="0">
              <a:solidFill>
                <a:srgbClr val="00FFFF"/>
              </a:solidFill>
              <a:latin typeface="Blackpast DEMO" pitchFamily="2" charset="0"/>
            </a:endParaRPr>
          </a:p>
          <a:p>
            <a:r>
              <a:rPr lang="en-PH" sz="4400" dirty="0">
                <a:solidFill>
                  <a:srgbClr val="00FFFF"/>
                </a:solidFill>
                <a:latin typeface="Blackpast DEMO" pitchFamily="2" charset="0"/>
              </a:rPr>
              <a:t>Email: </a:t>
            </a:r>
            <a:r>
              <a:rPr lang="en-PH" sz="4400" dirty="0">
                <a:solidFill>
                  <a:srgbClr val="00FFFF"/>
                </a:solidFill>
                <a:latin typeface="Blackpast DEMO" pitchFamily="2" charset="0"/>
                <a:hlinkClick r:id="rId2"/>
              </a:rPr>
              <a:t>Nathan.samiley@aap.ph</a:t>
            </a:r>
            <a:endParaRPr lang="en-PH" sz="4400" dirty="0">
              <a:solidFill>
                <a:srgbClr val="00FFFF"/>
              </a:solidFill>
              <a:latin typeface="Blackpast DEMO" pitchFamily="2" charset="0"/>
            </a:endParaRPr>
          </a:p>
          <a:p>
            <a:endParaRPr lang="en-PH" sz="4400" dirty="0">
              <a:solidFill>
                <a:srgbClr val="00FFFF"/>
              </a:solidFill>
              <a:latin typeface="Blackpast DEMO" pitchFamily="2" charset="0"/>
            </a:endParaRPr>
          </a:p>
          <a:p>
            <a:r>
              <a:rPr lang="en-PH" sz="4400" dirty="0">
                <a:solidFill>
                  <a:schemeClr val="bg1"/>
                </a:solidFill>
                <a:latin typeface="Blackpast DEMO" pitchFamily="2" charset="0"/>
              </a:rPr>
              <a:t>For registration</a:t>
            </a:r>
          </a:p>
          <a:p>
            <a:endParaRPr lang="en-PH" sz="4400" dirty="0">
              <a:solidFill>
                <a:srgbClr val="00FFFF"/>
              </a:solidFill>
              <a:latin typeface="Blackpast DEMO" pitchFamily="2" charset="0"/>
            </a:endParaRPr>
          </a:p>
          <a:p>
            <a:r>
              <a:rPr lang="en-PH" sz="4400" dirty="0">
                <a:solidFill>
                  <a:srgbClr val="00FFFF"/>
                </a:solidFill>
                <a:latin typeface="Blackpast DEMO" pitchFamily="2" charset="0"/>
              </a:rPr>
              <a:t>email: </a:t>
            </a:r>
            <a:r>
              <a:rPr lang="en-PH" sz="4400" dirty="0">
                <a:solidFill>
                  <a:srgbClr val="00FFFF"/>
                </a:solidFill>
                <a:latin typeface="Blackpast DEMO" pitchFamily="2" charset="0"/>
                <a:hlinkClick r:id="rId3"/>
              </a:rPr>
              <a:t>info@aap.ph</a:t>
            </a:r>
            <a:endParaRPr lang="en-PH" sz="4400" dirty="0">
              <a:solidFill>
                <a:srgbClr val="00FFFF"/>
              </a:solidFill>
              <a:latin typeface="Blackpast DEMO" pitchFamily="2" charset="0"/>
            </a:endParaRPr>
          </a:p>
          <a:p>
            <a:endParaRPr lang="en-PH" sz="4400" dirty="0">
              <a:solidFill>
                <a:srgbClr val="00FFFF"/>
              </a:solidFill>
              <a:latin typeface="Blackpast DEMO" pitchFamily="2" charset="0"/>
            </a:endParaRPr>
          </a:p>
          <a:p>
            <a:endParaRPr lang="en-PH" sz="4400" dirty="0">
              <a:solidFill>
                <a:schemeClr val="bg1"/>
              </a:solidFill>
              <a:latin typeface="Blackpast DEMO" pitchFamily="2" charset="0"/>
            </a:endParaRPr>
          </a:p>
          <a:p>
            <a:r>
              <a:rPr lang="en-PH" sz="4400" dirty="0">
                <a:solidFill>
                  <a:schemeClr val="bg1"/>
                </a:solidFill>
                <a:latin typeface="Blackpast DEMO" pitchFamily="2" charset="0"/>
              </a:rPr>
              <a:t>www.aicon.ph</a:t>
            </a:r>
            <a:endParaRPr lang="en-PH" sz="4400" dirty="0">
              <a:solidFill>
                <a:schemeClr val="bg1"/>
              </a:solidFill>
            </a:endParaRPr>
          </a:p>
        </p:txBody>
      </p:sp>
    </p:spTree>
    <p:extLst>
      <p:ext uri="{BB962C8B-B14F-4D97-AF65-F5344CB8AC3E}">
        <p14:creationId xmlns:p14="http://schemas.microsoft.com/office/powerpoint/2010/main" val="380842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CB2E0-ADB5-0C2C-D814-1DF32232F200}"/>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dirty="0"/>
          </a:p>
        </p:txBody>
      </p:sp>
      <p:sp>
        <p:nvSpPr>
          <p:cNvPr id="2" name="Title 1">
            <a:extLst>
              <a:ext uri="{FF2B5EF4-FFF2-40B4-BE49-F238E27FC236}">
                <a16:creationId xmlns:a16="http://schemas.microsoft.com/office/drawing/2014/main" id="{13237275-3B4C-7FDA-8636-D05A938CE4B7}"/>
              </a:ext>
            </a:extLst>
          </p:cNvPr>
          <p:cNvSpPr>
            <a:spLocks noGrp="1"/>
          </p:cNvSpPr>
          <p:nvPr>
            <p:ph type="title"/>
          </p:nvPr>
        </p:nvSpPr>
        <p:spPr>
          <a:xfrm>
            <a:off x="685800" y="3848100"/>
            <a:ext cx="16687800" cy="1143000"/>
          </a:xfrm>
        </p:spPr>
        <p:txBody>
          <a:bodyPr>
            <a:noAutofit/>
          </a:bodyPr>
          <a:lstStyle/>
          <a:p>
            <a:pPr algn="l"/>
            <a:br>
              <a:rPr lang="en-PH" sz="2400" dirty="0">
                <a:solidFill>
                  <a:srgbClr val="00FFFF"/>
                </a:solidFill>
                <a:latin typeface="Blackpast DEMO" pitchFamily="2" charset="0"/>
              </a:rPr>
            </a:br>
            <a:br>
              <a:rPr lang="en-PH" sz="2400" dirty="0">
                <a:solidFill>
                  <a:srgbClr val="00FFFF"/>
                </a:solidFill>
                <a:latin typeface="Blackpast DEMO" pitchFamily="2" charset="0"/>
              </a:rPr>
            </a:br>
            <a:br>
              <a:rPr lang="en-PH" sz="3600" dirty="0">
                <a:solidFill>
                  <a:srgbClr val="00FFFF"/>
                </a:solidFill>
                <a:latin typeface="Blackpast DEMO" pitchFamily="2" charset="0"/>
              </a:rPr>
            </a:br>
            <a:r>
              <a:rPr lang="en-PH" sz="3600" dirty="0">
                <a:solidFill>
                  <a:srgbClr val="00FFFF"/>
                </a:solidFill>
                <a:latin typeface="Blackpast DEMO" pitchFamily="2" charset="0"/>
              </a:rPr>
              <a:t>ABOUT AICON PH</a:t>
            </a:r>
            <a:br>
              <a:rPr lang="en-PH" sz="3600" dirty="0">
                <a:solidFill>
                  <a:srgbClr val="00FFFF"/>
                </a:solidFill>
                <a:latin typeface="Blackpast DEMO" pitchFamily="2" charset="0"/>
              </a:rPr>
            </a:br>
            <a:br>
              <a:rPr lang="en-US" sz="2400" dirty="0">
                <a:solidFill>
                  <a:schemeClr val="bg1"/>
                </a:solidFill>
              </a:rPr>
            </a:br>
            <a:r>
              <a:rPr lang="en-US" sz="2400" dirty="0">
                <a:solidFill>
                  <a:schemeClr val="bg1"/>
                </a:solidFill>
              </a:rPr>
              <a:t>AICON PH will democratize the understanding and application of Artificial Intelligence (AI) and Data Analytics by creating an inclusive and dynamic event that empowers individuals, professionals, and organizations with essential AI knowledge, practical tools, and cutting-edge techniques. The event aims to foster a collaborative learning environment where attendees, regardless of their background or technical expertise, can access resources and build skills that drive innovation, optimize decision-making, and enable data-driven transformation in various industries.</a:t>
            </a:r>
            <a:br>
              <a:rPr lang="en-US" sz="2400" dirty="0">
                <a:solidFill>
                  <a:schemeClr val="bg1"/>
                </a:solidFill>
              </a:rPr>
            </a:br>
            <a:br>
              <a:rPr lang="en-US" sz="2400" dirty="0">
                <a:solidFill>
                  <a:schemeClr val="bg1"/>
                </a:solidFill>
              </a:rPr>
            </a:br>
            <a:r>
              <a:rPr lang="en-US" sz="2400" dirty="0">
                <a:solidFill>
                  <a:schemeClr val="bg1"/>
                </a:solidFill>
              </a:rPr>
              <a:t>The AICON PH event will focus on:</a:t>
            </a:r>
            <a:br>
              <a:rPr lang="en-US" sz="2400" dirty="0">
                <a:solidFill>
                  <a:schemeClr val="bg1"/>
                </a:solidFill>
              </a:rPr>
            </a:br>
            <a:br>
              <a:rPr lang="en-US" sz="2400" dirty="0">
                <a:solidFill>
                  <a:schemeClr val="bg1"/>
                </a:solidFill>
              </a:rPr>
            </a:br>
            <a:r>
              <a:rPr lang="en-US" sz="2400" dirty="0">
                <a:solidFill>
                  <a:schemeClr val="bg1"/>
                </a:solidFill>
              </a:rPr>
              <a:t>- </a:t>
            </a:r>
            <a:r>
              <a:rPr lang="en-US" sz="2400" b="1" dirty="0">
                <a:solidFill>
                  <a:schemeClr val="bg1"/>
                </a:solidFill>
              </a:rPr>
              <a:t>Education:</a:t>
            </a:r>
            <a:r>
              <a:rPr lang="en-US" sz="2400" dirty="0">
                <a:solidFill>
                  <a:schemeClr val="bg1"/>
                </a:solidFill>
              </a:rPr>
              <a:t> Offering accessible, high-quality training in AI and data analytics for all levels, from beginners to advanced practitioners.</a:t>
            </a:r>
            <a:br>
              <a:rPr lang="en-US" sz="2400" dirty="0">
                <a:solidFill>
                  <a:schemeClr val="bg1"/>
                </a:solidFill>
              </a:rPr>
            </a:br>
            <a:r>
              <a:rPr lang="en-US" sz="2400" dirty="0">
                <a:solidFill>
                  <a:schemeClr val="bg1"/>
                </a:solidFill>
              </a:rPr>
              <a:t>- </a:t>
            </a:r>
            <a:r>
              <a:rPr lang="en-US" sz="2400" b="1" dirty="0">
                <a:solidFill>
                  <a:schemeClr val="bg1"/>
                </a:solidFill>
              </a:rPr>
              <a:t>Innovation:</a:t>
            </a:r>
            <a:r>
              <a:rPr lang="en-US" sz="2400" dirty="0">
                <a:solidFill>
                  <a:schemeClr val="bg1"/>
                </a:solidFill>
              </a:rPr>
              <a:t> Showcasing the latest trends, technologies, and applications of AI and analytics, highlighting the potential impact across industries.</a:t>
            </a:r>
            <a:br>
              <a:rPr lang="en-US" sz="2400" dirty="0">
                <a:solidFill>
                  <a:schemeClr val="bg1"/>
                </a:solidFill>
              </a:rPr>
            </a:br>
            <a:r>
              <a:rPr lang="en-US" sz="2400" dirty="0">
                <a:solidFill>
                  <a:schemeClr val="bg1"/>
                </a:solidFill>
              </a:rPr>
              <a:t>- </a:t>
            </a:r>
            <a:r>
              <a:rPr lang="en-US" sz="2400" b="1" dirty="0">
                <a:solidFill>
                  <a:schemeClr val="bg1"/>
                </a:solidFill>
              </a:rPr>
              <a:t>Community Building:</a:t>
            </a:r>
            <a:r>
              <a:rPr lang="en-US" sz="2400" dirty="0">
                <a:solidFill>
                  <a:schemeClr val="bg1"/>
                </a:solidFill>
              </a:rPr>
              <a:t> Creating a platform for networking, collaboration, and idea-sharing among AI enthusiasts, data professionals, tech innovators, and businesses.</a:t>
            </a:r>
            <a:br>
              <a:rPr lang="en-US" sz="2400" dirty="0">
                <a:solidFill>
                  <a:schemeClr val="bg1"/>
                </a:solidFill>
              </a:rPr>
            </a:br>
            <a:r>
              <a:rPr lang="en-US" sz="2400" dirty="0">
                <a:solidFill>
                  <a:schemeClr val="bg1"/>
                </a:solidFill>
              </a:rPr>
              <a:t>- </a:t>
            </a:r>
            <a:r>
              <a:rPr lang="en-US" sz="2400" b="1" dirty="0">
                <a:solidFill>
                  <a:schemeClr val="bg1"/>
                </a:solidFill>
              </a:rPr>
              <a:t>Inclusion:</a:t>
            </a:r>
            <a:r>
              <a:rPr lang="en-US" sz="2400" dirty="0">
                <a:solidFill>
                  <a:schemeClr val="bg1"/>
                </a:solidFill>
              </a:rPr>
              <a:t> Ensuring diverse participation by addressing different learning styles and career stages, promoting gender and cultural diversity in AI and data science fields.</a:t>
            </a:r>
            <a:br>
              <a:rPr lang="en-US" sz="2400" dirty="0">
                <a:solidFill>
                  <a:schemeClr val="bg1"/>
                </a:solidFill>
              </a:rPr>
            </a:br>
            <a:br>
              <a:rPr lang="en-US" sz="2400" dirty="0">
                <a:solidFill>
                  <a:schemeClr val="bg1"/>
                </a:solidFill>
              </a:rPr>
            </a:br>
            <a:r>
              <a:rPr lang="en-US" sz="2400" dirty="0">
                <a:solidFill>
                  <a:schemeClr val="bg1"/>
                </a:solidFill>
              </a:rPr>
              <a:t>The event brand's mission is to equip everyone with the knowledge and confidence to leverage AI and data analytics in real-world scenarios, promoting growth and competitiveness.</a:t>
            </a:r>
            <a:endParaRPr lang="en-PH" sz="2400" dirty="0"/>
          </a:p>
        </p:txBody>
      </p:sp>
    </p:spTree>
    <p:extLst>
      <p:ext uri="{BB962C8B-B14F-4D97-AF65-F5344CB8AC3E}">
        <p14:creationId xmlns:p14="http://schemas.microsoft.com/office/powerpoint/2010/main" val="99290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5385750" y="1376851"/>
            <a:ext cx="8077200" cy="129260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6000" b="1" kern="0">
                <a:solidFill>
                  <a:srgbClr val="FFFFFF"/>
                </a:solidFill>
                <a:latin typeface="Share Tech Mono"/>
                <a:ea typeface="Share Tech Mono"/>
                <a:cs typeface="Share Tech Mono"/>
                <a:sym typeface="Share Tech Mono"/>
              </a:rPr>
              <a:t>By the Numbers</a:t>
            </a:r>
            <a:endParaRPr sz="6000" b="1" kern="0">
              <a:solidFill>
                <a:srgbClr val="FFFFFF"/>
              </a:solidFill>
              <a:latin typeface="Share Tech Mono"/>
              <a:ea typeface="Share Tech Mono"/>
              <a:cs typeface="Share Tech Mono"/>
              <a:sym typeface="Share Tech Mono"/>
            </a:endParaRPr>
          </a:p>
        </p:txBody>
      </p:sp>
      <p:sp>
        <p:nvSpPr>
          <p:cNvPr id="60" name="Google Shape;60;p14"/>
          <p:cNvSpPr txBox="1"/>
          <p:nvPr/>
        </p:nvSpPr>
        <p:spPr>
          <a:xfrm>
            <a:off x="7424050" y="2866977"/>
            <a:ext cx="1009800" cy="206204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11000" b="1" kern="0">
                <a:solidFill>
                  <a:srgbClr val="FFFF00"/>
                </a:solidFill>
                <a:latin typeface="Share Tech Mono"/>
                <a:ea typeface="Share Tech Mono"/>
                <a:cs typeface="Share Tech Mono"/>
                <a:sym typeface="Share Tech Mono"/>
              </a:rPr>
              <a:t>1</a:t>
            </a:r>
            <a:endParaRPr sz="11000" b="1" kern="0">
              <a:solidFill>
                <a:srgbClr val="FFFF00"/>
              </a:solidFill>
              <a:latin typeface="Share Tech Mono"/>
              <a:ea typeface="Share Tech Mono"/>
              <a:cs typeface="Share Tech Mono"/>
              <a:sym typeface="Share Tech Mono"/>
            </a:endParaRPr>
          </a:p>
        </p:txBody>
      </p:sp>
      <p:sp>
        <p:nvSpPr>
          <p:cNvPr id="61" name="Google Shape;61;p14"/>
          <p:cNvSpPr txBox="1"/>
          <p:nvPr/>
        </p:nvSpPr>
        <p:spPr>
          <a:xfrm>
            <a:off x="8616250" y="3344277"/>
            <a:ext cx="1410000" cy="1107935"/>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4800" kern="0">
                <a:solidFill>
                  <a:srgbClr val="FFFFFF"/>
                </a:solidFill>
                <a:latin typeface="Share Tech Mono"/>
                <a:ea typeface="Share Tech Mono"/>
                <a:cs typeface="Share Tech Mono"/>
                <a:sym typeface="Share Tech Mono"/>
              </a:rPr>
              <a:t>day</a:t>
            </a:r>
            <a:endParaRPr sz="4800" kern="0">
              <a:solidFill>
                <a:srgbClr val="FFFFFF"/>
              </a:solidFill>
              <a:latin typeface="Share Tech Mono"/>
              <a:ea typeface="Share Tech Mono"/>
              <a:cs typeface="Share Tech Mono"/>
              <a:sym typeface="Share Tech Mono"/>
            </a:endParaRPr>
          </a:p>
        </p:txBody>
      </p:sp>
      <p:sp>
        <p:nvSpPr>
          <p:cNvPr id="62" name="Google Shape;62;p14"/>
          <p:cNvSpPr txBox="1"/>
          <p:nvPr/>
        </p:nvSpPr>
        <p:spPr>
          <a:xfrm>
            <a:off x="1130850" y="591751"/>
            <a:ext cx="16587000" cy="923269"/>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3600" b="1" kern="0">
                <a:solidFill>
                  <a:srgbClr val="FFFFFF"/>
                </a:solidFill>
                <a:latin typeface="Share Tech Mono"/>
                <a:ea typeface="Share Tech Mono"/>
                <a:cs typeface="Share Tech Mono"/>
                <a:sym typeface="Share Tech Mono"/>
              </a:rPr>
              <a:t>“AI in the Philippines: Inclusive and Responsible Innovation”</a:t>
            </a:r>
            <a:endParaRPr sz="3600" b="1" kern="0">
              <a:solidFill>
                <a:srgbClr val="FFFFFF"/>
              </a:solidFill>
              <a:latin typeface="Share Tech Mono"/>
              <a:ea typeface="Share Tech Mono"/>
              <a:cs typeface="Share Tech Mono"/>
              <a:sym typeface="Share Tech Mono"/>
            </a:endParaRPr>
          </a:p>
        </p:txBody>
      </p:sp>
      <p:grpSp>
        <p:nvGrpSpPr>
          <p:cNvPr id="63" name="Google Shape;63;p14"/>
          <p:cNvGrpSpPr/>
          <p:nvPr/>
        </p:nvGrpSpPr>
        <p:grpSpPr>
          <a:xfrm>
            <a:off x="1130850" y="4916851"/>
            <a:ext cx="15490776" cy="3332778"/>
            <a:chOff x="565425" y="2077425"/>
            <a:chExt cx="7745388" cy="1666389"/>
          </a:xfrm>
        </p:grpSpPr>
        <p:sp>
          <p:nvSpPr>
            <p:cNvPr id="64" name="Google Shape;64;p14"/>
            <p:cNvSpPr txBox="1"/>
            <p:nvPr/>
          </p:nvSpPr>
          <p:spPr>
            <a:xfrm>
              <a:off x="565425" y="2077425"/>
              <a:ext cx="1581300" cy="103102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11000" b="1" kern="0">
                  <a:solidFill>
                    <a:srgbClr val="FFFF00"/>
                  </a:solidFill>
                  <a:latin typeface="Share Tech Mono"/>
                  <a:ea typeface="Share Tech Mono"/>
                  <a:cs typeface="Share Tech Mono"/>
                  <a:sym typeface="Share Tech Mono"/>
                </a:rPr>
                <a:t>502</a:t>
              </a:r>
              <a:endParaRPr sz="11000" b="1" kern="0">
                <a:solidFill>
                  <a:srgbClr val="FFFF00"/>
                </a:solidFill>
                <a:latin typeface="Share Tech Mono"/>
                <a:ea typeface="Share Tech Mono"/>
                <a:cs typeface="Share Tech Mono"/>
                <a:sym typeface="Share Tech Mono"/>
              </a:endParaRPr>
            </a:p>
          </p:txBody>
        </p:sp>
        <p:sp>
          <p:nvSpPr>
            <p:cNvPr id="65" name="Google Shape;65;p14"/>
            <p:cNvSpPr txBox="1"/>
            <p:nvPr/>
          </p:nvSpPr>
          <p:spPr>
            <a:xfrm>
              <a:off x="612975" y="2943625"/>
              <a:ext cx="1486200" cy="4924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kern="0">
                  <a:solidFill>
                    <a:srgbClr val="FFFFFF"/>
                  </a:solidFill>
                  <a:latin typeface="Share Tech Mono"/>
                  <a:ea typeface="Share Tech Mono"/>
                  <a:cs typeface="Share Tech Mono"/>
                  <a:sym typeface="Share Tech Mono"/>
                </a:rPr>
                <a:t>attendees</a:t>
              </a:r>
              <a:endParaRPr sz="4000" kern="0">
                <a:solidFill>
                  <a:srgbClr val="FFFFFF"/>
                </a:solidFill>
                <a:latin typeface="Share Tech Mono"/>
                <a:ea typeface="Share Tech Mono"/>
                <a:cs typeface="Share Tech Mono"/>
                <a:sym typeface="Share Tech Mono"/>
              </a:endParaRPr>
            </a:p>
          </p:txBody>
        </p:sp>
        <p:sp>
          <p:nvSpPr>
            <p:cNvPr id="66" name="Google Shape;66;p14"/>
            <p:cNvSpPr txBox="1"/>
            <p:nvPr/>
          </p:nvSpPr>
          <p:spPr>
            <a:xfrm>
              <a:off x="4016926" y="2077425"/>
              <a:ext cx="1310700" cy="103102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11000" b="1" kern="0">
                  <a:solidFill>
                    <a:srgbClr val="FFFF00"/>
                  </a:solidFill>
                  <a:latin typeface="Share Tech Mono"/>
                  <a:ea typeface="Share Tech Mono"/>
                  <a:cs typeface="Share Tech Mono"/>
                  <a:sym typeface="Share Tech Mono"/>
                </a:rPr>
                <a:t>14</a:t>
              </a:r>
              <a:endParaRPr sz="11000" b="1" kern="0">
                <a:solidFill>
                  <a:srgbClr val="FFFF00"/>
                </a:solidFill>
                <a:latin typeface="Share Tech Mono"/>
                <a:ea typeface="Share Tech Mono"/>
                <a:cs typeface="Share Tech Mono"/>
                <a:sym typeface="Share Tech Mono"/>
              </a:endParaRPr>
            </a:p>
          </p:txBody>
        </p:sp>
        <p:sp>
          <p:nvSpPr>
            <p:cNvPr id="67" name="Google Shape;67;p14"/>
            <p:cNvSpPr txBox="1"/>
            <p:nvPr/>
          </p:nvSpPr>
          <p:spPr>
            <a:xfrm>
              <a:off x="3921513" y="2943625"/>
              <a:ext cx="1581300" cy="4924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kern="0">
                  <a:solidFill>
                    <a:srgbClr val="FFFFFF"/>
                  </a:solidFill>
                  <a:latin typeface="Share Tech Mono"/>
                  <a:ea typeface="Share Tech Mono"/>
                  <a:cs typeface="Share Tech Mono"/>
                  <a:sym typeface="Share Tech Mono"/>
                </a:rPr>
                <a:t>panelists</a:t>
              </a:r>
              <a:endParaRPr sz="4000" kern="0">
                <a:solidFill>
                  <a:srgbClr val="FFFFFF"/>
                </a:solidFill>
                <a:latin typeface="Share Tech Mono"/>
                <a:ea typeface="Share Tech Mono"/>
                <a:cs typeface="Share Tech Mono"/>
                <a:sym typeface="Share Tech Mono"/>
              </a:endParaRPr>
            </a:p>
          </p:txBody>
        </p:sp>
        <p:sp>
          <p:nvSpPr>
            <p:cNvPr id="68" name="Google Shape;68;p14"/>
            <p:cNvSpPr txBox="1"/>
            <p:nvPr/>
          </p:nvSpPr>
          <p:spPr>
            <a:xfrm>
              <a:off x="2467875" y="2077425"/>
              <a:ext cx="1227900" cy="103102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11000" b="1" kern="0">
                  <a:solidFill>
                    <a:srgbClr val="FFFF00"/>
                  </a:solidFill>
                  <a:latin typeface="Share Tech Mono"/>
                  <a:ea typeface="Share Tech Mono"/>
                  <a:cs typeface="Share Tech Mono"/>
                  <a:sym typeface="Share Tech Mono"/>
                </a:rPr>
                <a:t>15</a:t>
              </a:r>
              <a:endParaRPr sz="11000" b="1" kern="0">
                <a:solidFill>
                  <a:srgbClr val="FFFF00"/>
                </a:solidFill>
                <a:latin typeface="Share Tech Mono"/>
                <a:ea typeface="Share Tech Mono"/>
                <a:cs typeface="Share Tech Mono"/>
                <a:sym typeface="Share Tech Mono"/>
              </a:endParaRPr>
            </a:p>
          </p:txBody>
        </p:sp>
        <p:sp>
          <p:nvSpPr>
            <p:cNvPr id="69" name="Google Shape;69;p14"/>
            <p:cNvSpPr txBox="1"/>
            <p:nvPr/>
          </p:nvSpPr>
          <p:spPr>
            <a:xfrm>
              <a:off x="2291175" y="2943625"/>
              <a:ext cx="1581300" cy="4924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kern="0">
                  <a:solidFill>
                    <a:srgbClr val="FFFFFF"/>
                  </a:solidFill>
                  <a:latin typeface="Share Tech Mono"/>
                  <a:ea typeface="Share Tech Mono"/>
                  <a:cs typeface="Share Tech Mono"/>
                  <a:sym typeface="Share Tech Mono"/>
                </a:rPr>
                <a:t>sponsors</a:t>
              </a:r>
              <a:endParaRPr sz="4000" kern="0">
                <a:solidFill>
                  <a:srgbClr val="FFFFFF"/>
                </a:solidFill>
                <a:latin typeface="Share Tech Mono"/>
                <a:ea typeface="Share Tech Mono"/>
                <a:cs typeface="Share Tech Mono"/>
                <a:sym typeface="Share Tech Mono"/>
              </a:endParaRPr>
            </a:p>
          </p:txBody>
        </p:sp>
        <p:sp>
          <p:nvSpPr>
            <p:cNvPr id="70" name="Google Shape;70;p14"/>
            <p:cNvSpPr txBox="1"/>
            <p:nvPr/>
          </p:nvSpPr>
          <p:spPr>
            <a:xfrm>
              <a:off x="5822475" y="2077425"/>
              <a:ext cx="963300" cy="103102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11000" b="1" kern="0">
                  <a:solidFill>
                    <a:srgbClr val="FFFF00"/>
                  </a:solidFill>
                  <a:latin typeface="Share Tech Mono"/>
                  <a:ea typeface="Share Tech Mono"/>
                  <a:cs typeface="Share Tech Mono"/>
                  <a:sym typeface="Share Tech Mono"/>
                </a:rPr>
                <a:t>16</a:t>
              </a:r>
              <a:endParaRPr sz="11000" b="1" kern="0">
                <a:solidFill>
                  <a:srgbClr val="FFFF00"/>
                </a:solidFill>
                <a:latin typeface="Share Tech Mono"/>
                <a:ea typeface="Share Tech Mono"/>
                <a:cs typeface="Share Tech Mono"/>
                <a:sym typeface="Share Tech Mono"/>
              </a:endParaRPr>
            </a:p>
          </p:txBody>
        </p:sp>
        <p:sp>
          <p:nvSpPr>
            <p:cNvPr id="71" name="Google Shape;71;p14"/>
            <p:cNvSpPr txBox="1"/>
            <p:nvPr/>
          </p:nvSpPr>
          <p:spPr>
            <a:xfrm>
              <a:off x="5694975" y="2943625"/>
              <a:ext cx="1310700" cy="800189"/>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4000" kern="0">
                  <a:solidFill>
                    <a:srgbClr val="FFFFFF"/>
                  </a:solidFill>
                  <a:latin typeface="Share Tech Mono"/>
                  <a:ea typeface="Share Tech Mono"/>
                  <a:cs typeface="Share Tech Mono"/>
                  <a:sym typeface="Share Tech Mono"/>
                </a:rPr>
                <a:t>breakout speakers</a:t>
              </a:r>
              <a:endParaRPr sz="4000" kern="0">
                <a:solidFill>
                  <a:srgbClr val="FFFFFF"/>
                </a:solidFill>
                <a:latin typeface="Share Tech Mono"/>
                <a:ea typeface="Share Tech Mono"/>
                <a:cs typeface="Share Tech Mono"/>
                <a:sym typeface="Share Tech Mono"/>
              </a:endParaRPr>
            </a:p>
          </p:txBody>
        </p:sp>
        <p:sp>
          <p:nvSpPr>
            <p:cNvPr id="72" name="Google Shape;72;p14"/>
            <p:cNvSpPr txBox="1"/>
            <p:nvPr/>
          </p:nvSpPr>
          <p:spPr>
            <a:xfrm>
              <a:off x="7373037" y="2077425"/>
              <a:ext cx="809400" cy="103102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11000" b="1" kern="0">
                  <a:solidFill>
                    <a:srgbClr val="FFFF00"/>
                  </a:solidFill>
                  <a:latin typeface="Share Tech Mono"/>
                  <a:ea typeface="Share Tech Mono"/>
                  <a:cs typeface="Share Tech Mono"/>
                  <a:sym typeface="Share Tech Mono"/>
                </a:rPr>
                <a:t>4</a:t>
              </a:r>
              <a:endParaRPr sz="11000" b="1" kern="0">
                <a:solidFill>
                  <a:srgbClr val="FFFF00"/>
                </a:solidFill>
                <a:latin typeface="Share Tech Mono"/>
                <a:ea typeface="Share Tech Mono"/>
                <a:cs typeface="Share Tech Mono"/>
                <a:sym typeface="Share Tech Mono"/>
              </a:endParaRPr>
            </a:p>
          </p:txBody>
        </p:sp>
        <p:sp>
          <p:nvSpPr>
            <p:cNvPr id="73" name="Google Shape;73;p14"/>
            <p:cNvSpPr txBox="1"/>
            <p:nvPr/>
          </p:nvSpPr>
          <p:spPr>
            <a:xfrm>
              <a:off x="7280613" y="2943613"/>
              <a:ext cx="1030200" cy="492412"/>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kern="0">
                  <a:solidFill>
                    <a:srgbClr val="FFFFFF"/>
                  </a:solidFill>
                  <a:latin typeface="Share Tech Mono"/>
                  <a:ea typeface="Share Tech Mono"/>
                  <a:cs typeface="Share Tech Mono"/>
                  <a:sym typeface="Share Tech Mono"/>
                </a:rPr>
                <a:t>tracks</a:t>
              </a:r>
              <a:endParaRPr sz="4000" kern="0">
                <a:solidFill>
                  <a:srgbClr val="FFFFFF"/>
                </a:solidFill>
                <a:latin typeface="Share Tech Mono"/>
                <a:ea typeface="Share Tech Mono"/>
                <a:cs typeface="Share Tech Mono"/>
                <a:sym typeface="Share Tech Mon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Google Shape;78;p15" title="Chart"/>
          <p:cNvPicPr preferRelativeResize="0"/>
          <p:nvPr/>
        </p:nvPicPr>
        <p:blipFill rotWithShape="1">
          <a:blip r:embed="rId4">
            <a:alphaModFix/>
          </a:blip>
          <a:srcRect l="2619"/>
          <a:stretch/>
        </p:blipFill>
        <p:spPr>
          <a:xfrm>
            <a:off x="1305650" y="2958250"/>
            <a:ext cx="7459488" cy="4914804"/>
          </a:xfrm>
          <a:prstGeom prst="rect">
            <a:avLst/>
          </a:prstGeom>
          <a:noFill/>
          <a:ln>
            <a:noFill/>
          </a:ln>
        </p:spPr>
      </p:pic>
      <p:pic>
        <p:nvPicPr>
          <p:cNvPr id="79" name="Google Shape;79;p15" title="Chart"/>
          <p:cNvPicPr preferRelativeResize="0"/>
          <p:nvPr/>
        </p:nvPicPr>
        <p:blipFill>
          <a:blip r:embed="rId5">
            <a:alphaModFix/>
          </a:blip>
          <a:stretch>
            <a:fillRect/>
          </a:stretch>
        </p:blipFill>
        <p:spPr>
          <a:xfrm>
            <a:off x="9057900" y="2958251"/>
            <a:ext cx="7459500" cy="4957498"/>
          </a:xfrm>
          <a:prstGeom prst="rect">
            <a:avLst/>
          </a:prstGeom>
          <a:noFill/>
          <a:ln>
            <a:noFill/>
          </a:ln>
        </p:spPr>
      </p:pic>
      <p:sp>
        <p:nvSpPr>
          <p:cNvPr id="80" name="Google Shape;80;p15"/>
          <p:cNvSpPr txBox="1"/>
          <p:nvPr/>
        </p:nvSpPr>
        <p:spPr>
          <a:xfrm>
            <a:off x="1305650" y="8174250"/>
            <a:ext cx="9178200" cy="160037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2000" b="1" kern="0">
                <a:solidFill>
                  <a:srgbClr val="FFFFFF"/>
                </a:solidFill>
                <a:latin typeface="Montserrat"/>
                <a:ea typeface="Montserrat"/>
                <a:cs typeface="Montserrat"/>
                <a:sym typeface="Montserrat"/>
              </a:rPr>
              <a:t>Top 3 Organizational Levels of NAAIS Attendees:</a:t>
            </a:r>
            <a:endParaRPr sz="2000" b="1" kern="0">
              <a:solidFill>
                <a:srgbClr val="FFFFFF"/>
              </a:solidFill>
              <a:latin typeface="Montserrat"/>
              <a:ea typeface="Montserrat"/>
              <a:cs typeface="Montserrat"/>
              <a:sym typeface="Montserrat"/>
            </a:endParaRPr>
          </a:p>
          <a:p>
            <a:pPr marL="914400" indent="-584200" defTabSz="1828800">
              <a:buClr>
                <a:srgbClr val="FFFFFF"/>
              </a:buClr>
              <a:buSzPts val="1000"/>
              <a:buFont typeface="Montserrat"/>
              <a:buAutoNum type="arabicPeriod"/>
            </a:pPr>
            <a:r>
              <a:rPr lang="en" sz="2000" kern="0">
                <a:solidFill>
                  <a:srgbClr val="FFFFFF"/>
                </a:solidFill>
                <a:latin typeface="Montserrat"/>
                <a:ea typeface="Montserrat"/>
                <a:cs typeface="Montserrat"/>
                <a:sym typeface="Montserrat"/>
              </a:rPr>
              <a:t>Tech</a:t>
            </a:r>
            <a:endParaRPr sz="2000" kern="0">
              <a:solidFill>
                <a:srgbClr val="FFFFFF"/>
              </a:solidFill>
              <a:latin typeface="Montserrat"/>
              <a:ea typeface="Montserrat"/>
              <a:cs typeface="Montserrat"/>
              <a:sym typeface="Montserrat"/>
            </a:endParaRPr>
          </a:p>
          <a:p>
            <a:pPr marL="914400" indent="-584200" defTabSz="1828800">
              <a:buClr>
                <a:srgbClr val="FFFFFF"/>
              </a:buClr>
              <a:buSzPts val="1000"/>
              <a:buFont typeface="Montserrat"/>
              <a:buAutoNum type="arabicPeriod"/>
            </a:pPr>
            <a:r>
              <a:rPr lang="en" sz="2000" kern="0">
                <a:solidFill>
                  <a:srgbClr val="FFFFFF"/>
                </a:solidFill>
                <a:latin typeface="Montserrat"/>
                <a:ea typeface="Montserrat"/>
                <a:cs typeface="Montserrat"/>
                <a:sym typeface="Montserrat"/>
              </a:rPr>
              <a:t>Academe</a:t>
            </a:r>
            <a:endParaRPr sz="2000" kern="0">
              <a:solidFill>
                <a:srgbClr val="FFFFFF"/>
              </a:solidFill>
              <a:latin typeface="Montserrat"/>
              <a:ea typeface="Montserrat"/>
              <a:cs typeface="Montserrat"/>
              <a:sym typeface="Montserrat"/>
            </a:endParaRPr>
          </a:p>
          <a:p>
            <a:pPr marL="914400" indent="-584200" defTabSz="1828800">
              <a:buClr>
                <a:srgbClr val="FFFFFF"/>
              </a:buClr>
              <a:buSzPts val="1000"/>
              <a:buFont typeface="Montserrat"/>
              <a:buAutoNum type="arabicPeriod"/>
            </a:pPr>
            <a:r>
              <a:rPr lang="en" sz="2000" kern="0">
                <a:solidFill>
                  <a:srgbClr val="FFFFFF"/>
                </a:solidFill>
                <a:latin typeface="Montserrat"/>
                <a:ea typeface="Montserrat"/>
                <a:cs typeface="Montserrat"/>
                <a:sym typeface="Montserrat"/>
              </a:rPr>
              <a:t>Middle Management</a:t>
            </a:r>
            <a:endParaRPr sz="2000" kern="0">
              <a:solidFill>
                <a:srgbClr val="FFFFFF"/>
              </a:solidFill>
              <a:latin typeface="Montserrat"/>
              <a:ea typeface="Montserrat"/>
              <a:cs typeface="Montserrat"/>
              <a:sym typeface="Montserrat"/>
            </a:endParaRPr>
          </a:p>
        </p:txBody>
      </p:sp>
      <p:sp>
        <p:nvSpPr>
          <p:cNvPr id="81" name="Google Shape;81;p15"/>
          <p:cNvSpPr txBox="1"/>
          <p:nvPr/>
        </p:nvSpPr>
        <p:spPr>
          <a:xfrm>
            <a:off x="9143976" y="8328126"/>
            <a:ext cx="6507000" cy="1600378"/>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2000" kern="0">
                <a:solidFill>
                  <a:srgbClr val="FFFFFF"/>
                </a:solidFill>
                <a:latin typeface="Montserrat"/>
                <a:ea typeface="Montserrat"/>
                <a:cs typeface="Montserrat"/>
                <a:sym typeface="Montserrat"/>
              </a:rPr>
              <a:t>Industries respondents come from can be grouped into two general categories: Higher Education (22.2%) and Information Technology (77.8%)</a:t>
            </a:r>
            <a:endParaRPr sz="2000" kern="0">
              <a:solidFill>
                <a:srgbClr val="FFFFFF"/>
              </a:solidFill>
              <a:latin typeface="Montserrat"/>
              <a:ea typeface="Montserrat"/>
              <a:cs typeface="Montserrat"/>
              <a:sym typeface="Montserrat"/>
            </a:endParaRPr>
          </a:p>
        </p:txBody>
      </p:sp>
      <p:sp>
        <p:nvSpPr>
          <p:cNvPr id="82" name="Google Shape;82;p15"/>
          <p:cNvSpPr txBox="1">
            <a:spLocks noGrp="1"/>
          </p:cNvSpPr>
          <p:nvPr>
            <p:ph type="title" idx="4294967295"/>
          </p:nvPr>
        </p:nvSpPr>
        <p:spPr>
          <a:xfrm>
            <a:off x="1597950" y="2242800"/>
            <a:ext cx="7459800" cy="1084200"/>
          </a:xfrm>
          <a:prstGeom prst="rect">
            <a:avLst/>
          </a:prstGeom>
        </p:spPr>
        <p:txBody>
          <a:bodyPr spcFirstLastPara="1" wrap="square" lIns="182850" tIns="182850" rIns="182850" bIns="182850" anchor="t" anchorCtr="0">
            <a:noAutofit/>
          </a:bodyPr>
          <a:lstStyle/>
          <a:p>
            <a:pPr>
              <a:buSzPts val="990"/>
            </a:pPr>
            <a:r>
              <a:rPr lang="en" sz="1860">
                <a:solidFill>
                  <a:schemeClr val="lt1"/>
                </a:solidFill>
                <a:latin typeface="Montserrat"/>
                <a:ea typeface="Montserrat"/>
                <a:cs typeface="Montserrat"/>
                <a:sym typeface="Montserrat"/>
              </a:rPr>
              <a:t>Attendees of varying organizational levels are interested</a:t>
            </a:r>
            <a:endParaRPr sz="4200">
              <a:solidFill>
                <a:schemeClr val="lt1"/>
              </a:solidFill>
              <a:latin typeface="Montserrat"/>
              <a:ea typeface="Montserrat"/>
              <a:cs typeface="Montserrat"/>
              <a:sym typeface="Montserrat"/>
            </a:endParaRPr>
          </a:p>
        </p:txBody>
      </p:sp>
      <p:sp>
        <p:nvSpPr>
          <p:cNvPr id="83" name="Google Shape;83;p15"/>
          <p:cNvSpPr txBox="1"/>
          <p:nvPr/>
        </p:nvSpPr>
        <p:spPr>
          <a:xfrm>
            <a:off x="11436700" y="9671400"/>
            <a:ext cx="6851400" cy="615600"/>
          </a:xfrm>
          <a:prstGeom prst="rect">
            <a:avLst/>
          </a:prstGeom>
          <a:noFill/>
          <a:ln>
            <a:noFill/>
          </a:ln>
        </p:spPr>
        <p:txBody>
          <a:bodyPr spcFirstLastPara="1" wrap="square" lIns="182850" tIns="182850" rIns="182850" bIns="182850" anchor="b" anchorCtr="0">
            <a:noAutofit/>
          </a:bodyPr>
          <a:lstStyle/>
          <a:p>
            <a:pPr algn="r" defTabSz="1828800">
              <a:buClr>
                <a:srgbClr val="000000"/>
              </a:buClr>
            </a:pPr>
            <a:r>
              <a:rPr lang="en" sz="1400" kern="0">
                <a:solidFill>
                  <a:srgbClr val="FFFFFF"/>
                </a:solidFill>
                <a:latin typeface="Lato"/>
                <a:ea typeface="Lato"/>
                <a:cs typeface="Lato"/>
                <a:sym typeface="Lato"/>
              </a:rPr>
              <a:t>Note: 239 respondents out of 502 attendees.</a:t>
            </a:r>
            <a:endParaRPr sz="1400" kern="0">
              <a:solidFill>
                <a:srgbClr val="FFFFFF"/>
              </a:solidFill>
              <a:latin typeface="Lato"/>
              <a:ea typeface="Lato"/>
              <a:cs typeface="Lato"/>
              <a:sym typeface="Lato"/>
            </a:endParaRPr>
          </a:p>
        </p:txBody>
      </p:sp>
      <p:sp>
        <p:nvSpPr>
          <p:cNvPr id="84" name="Google Shape;84;p15"/>
          <p:cNvSpPr txBox="1">
            <a:spLocks noGrp="1"/>
          </p:cNvSpPr>
          <p:nvPr>
            <p:ph type="title" idx="4294967295"/>
          </p:nvPr>
        </p:nvSpPr>
        <p:spPr>
          <a:xfrm>
            <a:off x="9371950" y="2242800"/>
            <a:ext cx="7459800" cy="922800"/>
          </a:xfrm>
          <a:prstGeom prst="rect">
            <a:avLst/>
          </a:prstGeom>
        </p:spPr>
        <p:txBody>
          <a:bodyPr spcFirstLastPara="1" wrap="square" lIns="182850" tIns="182850" rIns="182850" bIns="182850" anchor="t" anchorCtr="0">
            <a:noAutofit/>
          </a:bodyPr>
          <a:lstStyle/>
          <a:p>
            <a:pPr>
              <a:buSzPts val="990"/>
            </a:pPr>
            <a:r>
              <a:rPr lang="en" sz="1860">
                <a:solidFill>
                  <a:schemeClr val="lt1"/>
                </a:solidFill>
                <a:latin typeface="Montserrat"/>
                <a:ea typeface="Montserrat"/>
                <a:cs typeface="Montserrat"/>
                <a:sym typeface="Montserrat"/>
              </a:rPr>
              <a:t>Industries also align with the summit’s main topic</a:t>
            </a:r>
            <a:endParaRPr sz="4200">
              <a:solidFill>
                <a:schemeClr val="lt1"/>
              </a:solidFill>
              <a:latin typeface="Montserrat"/>
              <a:ea typeface="Montserrat"/>
              <a:cs typeface="Montserrat"/>
              <a:sym typeface="Montserrat"/>
            </a:endParaRPr>
          </a:p>
        </p:txBody>
      </p:sp>
      <p:sp>
        <p:nvSpPr>
          <p:cNvPr id="85" name="Google Shape;85;p15"/>
          <p:cNvSpPr txBox="1"/>
          <p:nvPr/>
        </p:nvSpPr>
        <p:spPr>
          <a:xfrm>
            <a:off x="5180400" y="460100"/>
            <a:ext cx="7927200" cy="984824"/>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b="1" kern="0">
                <a:solidFill>
                  <a:srgbClr val="FFFFFF"/>
                </a:solidFill>
                <a:latin typeface="Share Tech Mono"/>
                <a:ea typeface="Share Tech Mono"/>
                <a:cs typeface="Share Tech Mono"/>
                <a:sym typeface="Share Tech Mono"/>
              </a:rPr>
              <a:t>Attendee Demographics</a:t>
            </a:r>
            <a:endParaRPr sz="4000" b="1" kern="0">
              <a:solidFill>
                <a:srgbClr val="FFFFFF"/>
              </a:solidFill>
              <a:latin typeface="Share Tech Mono"/>
              <a:ea typeface="Share Tech Mono"/>
              <a:cs typeface="Share Tech Mono"/>
              <a:sym typeface="Share Tech Mon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grpSp>
        <p:nvGrpSpPr>
          <p:cNvPr id="90" name="Google Shape;90;p16"/>
          <p:cNvGrpSpPr/>
          <p:nvPr/>
        </p:nvGrpSpPr>
        <p:grpSpPr>
          <a:xfrm>
            <a:off x="6266668" y="1244721"/>
            <a:ext cx="5754676" cy="3537338"/>
            <a:chOff x="3288163" y="786647"/>
            <a:chExt cx="2567676" cy="1587674"/>
          </a:xfrm>
        </p:grpSpPr>
        <p:pic>
          <p:nvPicPr>
            <p:cNvPr id="91" name="Google Shape;91;p16"/>
            <p:cNvPicPr preferRelativeResize="0"/>
            <p:nvPr/>
          </p:nvPicPr>
          <p:blipFill>
            <a:blip r:embed="rId4">
              <a:alphaModFix/>
            </a:blip>
            <a:stretch>
              <a:fillRect/>
            </a:stretch>
          </p:blipFill>
          <p:spPr>
            <a:xfrm>
              <a:off x="3288163" y="786647"/>
              <a:ext cx="2567676" cy="1587674"/>
            </a:xfrm>
            <a:prstGeom prst="rect">
              <a:avLst/>
            </a:prstGeom>
            <a:noFill/>
            <a:ln>
              <a:noFill/>
            </a:ln>
          </p:spPr>
        </p:pic>
        <p:sp>
          <p:nvSpPr>
            <p:cNvPr id="92" name="Google Shape;92;p16"/>
            <p:cNvSpPr txBox="1"/>
            <p:nvPr/>
          </p:nvSpPr>
          <p:spPr>
            <a:xfrm>
              <a:off x="4081500" y="1385475"/>
              <a:ext cx="981000" cy="3900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 sz="3200" b="1" kern="0">
                  <a:solidFill>
                    <a:srgbClr val="34A853"/>
                  </a:solidFill>
                  <a:latin typeface="Montserrat"/>
                  <a:ea typeface="Montserrat"/>
                  <a:cs typeface="Montserrat"/>
                  <a:sym typeface="Montserrat"/>
                </a:rPr>
                <a:t>82.91%</a:t>
              </a:r>
              <a:endParaRPr sz="3200" b="1" kern="0">
                <a:solidFill>
                  <a:srgbClr val="34A853"/>
                </a:solidFill>
                <a:latin typeface="Montserrat"/>
                <a:ea typeface="Montserrat"/>
                <a:cs typeface="Montserrat"/>
                <a:sym typeface="Montserrat"/>
              </a:endParaRPr>
            </a:p>
          </p:txBody>
        </p:sp>
      </p:grpSp>
      <p:sp>
        <p:nvSpPr>
          <p:cNvPr id="93" name="Google Shape;93;p16"/>
          <p:cNvSpPr txBox="1"/>
          <p:nvPr/>
        </p:nvSpPr>
        <p:spPr>
          <a:xfrm>
            <a:off x="5180400" y="259501"/>
            <a:ext cx="7927200" cy="984824"/>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b="1" kern="0">
                <a:solidFill>
                  <a:srgbClr val="FFFFFF"/>
                </a:solidFill>
                <a:latin typeface="Share Tech Mono"/>
                <a:ea typeface="Share Tech Mono"/>
                <a:cs typeface="Share Tech Mono"/>
                <a:sym typeface="Share Tech Mono"/>
              </a:rPr>
              <a:t>Average Net Promoter Scores</a:t>
            </a:r>
            <a:endParaRPr sz="4000" b="1" kern="0">
              <a:solidFill>
                <a:srgbClr val="FFFFFF"/>
              </a:solidFill>
              <a:latin typeface="Share Tech Mono"/>
              <a:ea typeface="Share Tech Mono"/>
              <a:cs typeface="Share Tech Mono"/>
              <a:sym typeface="Share Tech Mono"/>
            </a:endParaRPr>
          </a:p>
        </p:txBody>
      </p:sp>
      <p:sp>
        <p:nvSpPr>
          <p:cNvPr id="94" name="Google Shape;94;p16"/>
          <p:cNvSpPr txBox="1"/>
          <p:nvPr/>
        </p:nvSpPr>
        <p:spPr>
          <a:xfrm>
            <a:off x="6576276" y="4782050"/>
            <a:ext cx="51354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kern="0">
                <a:solidFill>
                  <a:srgbClr val="FFFFFF"/>
                </a:solidFill>
                <a:latin typeface="Montserrat"/>
                <a:ea typeface="Montserrat"/>
                <a:cs typeface="Montserrat"/>
                <a:sym typeface="Montserrat"/>
              </a:rPr>
              <a:t>Overall Experience</a:t>
            </a:r>
            <a:endParaRPr sz="2800" kern="0">
              <a:solidFill>
                <a:srgbClr val="FFFFFF"/>
              </a:solidFill>
              <a:latin typeface="Montserrat"/>
              <a:ea typeface="Montserrat"/>
              <a:cs typeface="Montserrat"/>
              <a:sym typeface="Montserrat"/>
            </a:endParaRPr>
          </a:p>
        </p:txBody>
      </p:sp>
      <p:grpSp>
        <p:nvGrpSpPr>
          <p:cNvPr id="95" name="Google Shape;95;p16"/>
          <p:cNvGrpSpPr/>
          <p:nvPr/>
        </p:nvGrpSpPr>
        <p:grpSpPr>
          <a:xfrm>
            <a:off x="129424" y="6169602"/>
            <a:ext cx="4011552" cy="2483300"/>
            <a:chOff x="475225" y="3065751"/>
            <a:chExt cx="2005776" cy="1241650"/>
          </a:xfrm>
        </p:grpSpPr>
        <p:pic>
          <p:nvPicPr>
            <p:cNvPr id="96" name="Google Shape;96;p16"/>
            <p:cNvPicPr preferRelativeResize="0"/>
            <p:nvPr/>
          </p:nvPicPr>
          <p:blipFill>
            <a:blip r:embed="rId5">
              <a:alphaModFix/>
            </a:blip>
            <a:stretch>
              <a:fillRect/>
            </a:stretch>
          </p:blipFill>
          <p:spPr>
            <a:xfrm>
              <a:off x="475225" y="3065751"/>
              <a:ext cx="2005776" cy="1241650"/>
            </a:xfrm>
            <a:prstGeom prst="rect">
              <a:avLst/>
            </a:prstGeom>
            <a:noFill/>
            <a:ln>
              <a:noFill/>
            </a:ln>
          </p:spPr>
        </p:pic>
        <p:sp>
          <p:nvSpPr>
            <p:cNvPr id="97" name="Google Shape;97;p16"/>
            <p:cNvSpPr txBox="1"/>
            <p:nvPr/>
          </p:nvSpPr>
          <p:spPr>
            <a:xfrm>
              <a:off x="1013412" y="3491575"/>
              <a:ext cx="929400" cy="3900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 sz="2800" b="1" kern="0">
                  <a:solidFill>
                    <a:srgbClr val="34A853"/>
                  </a:solidFill>
                  <a:latin typeface="Montserrat"/>
                  <a:ea typeface="Montserrat"/>
                  <a:cs typeface="Montserrat"/>
                  <a:sym typeface="Montserrat"/>
                </a:rPr>
                <a:t>78.87%</a:t>
              </a:r>
              <a:endParaRPr sz="2800" b="1" kern="0">
                <a:solidFill>
                  <a:srgbClr val="34A853"/>
                </a:solidFill>
                <a:latin typeface="Montserrat"/>
                <a:ea typeface="Montserrat"/>
                <a:cs typeface="Montserrat"/>
                <a:sym typeface="Montserrat"/>
              </a:endParaRPr>
            </a:p>
          </p:txBody>
        </p:sp>
      </p:grpSp>
      <p:sp>
        <p:nvSpPr>
          <p:cNvPr id="98" name="Google Shape;98;p16"/>
          <p:cNvSpPr txBox="1"/>
          <p:nvPr/>
        </p:nvSpPr>
        <p:spPr>
          <a:xfrm>
            <a:off x="129376" y="8652901"/>
            <a:ext cx="40116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kern="0">
                <a:solidFill>
                  <a:srgbClr val="FFFFFF"/>
                </a:solidFill>
                <a:latin typeface="Montserrat"/>
                <a:ea typeface="Montserrat"/>
                <a:cs typeface="Montserrat"/>
                <a:sym typeface="Montserrat"/>
              </a:rPr>
              <a:t>Logistics</a:t>
            </a:r>
            <a:endParaRPr sz="2800" kern="0">
              <a:solidFill>
                <a:srgbClr val="FFFFFF"/>
              </a:solidFill>
              <a:latin typeface="Montserrat"/>
              <a:ea typeface="Montserrat"/>
              <a:cs typeface="Montserrat"/>
              <a:sym typeface="Montserrat"/>
            </a:endParaRPr>
          </a:p>
        </p:txBody>
      </p:sp>
      <p:grpSp>
        <p:nvGrpSpPr>
          <p:cNvPr id="99" name="Google Shape;99;p16"/>
          <p:cNvGrpSpPr/>
          <p:nvPr/>
        </p:nvGrpSpPr>
        <p:grpSpPr>
          <a:xfrm>
            <a:off x="4802025" y="6169600"/>
            <a:ext cx="4011486" cy="2483300"/>
            <a:chOff x="3133325" y="3065750"/>
            <a:chExt cx="2005743" cy="1241650"/>
          </a:xfrm>
        </p:grpSpPr>
        <p:pic>
          <p:nvPicPr>
            <p:cNvPr id="100" name="Google Shape;100;p16"/>
            <p:cNvPicPr preferRelativeResize="0"/>
            <p:nvPr/>
          </p:nvPicPr>
          <p:blipFill>
            <a:blip r:embed="rId6">
              <a:alphaModFix/>
            </a:blip>
            <a:stretch>
              <a:fillRect/>
            </a:stretch>
          </p:blipFill>
          <p:spPr>
            <a:xfrm>
              <a:off x="3133325" y="3065750"/>
              <a:ext cx="2005743" cy="1241650"/>
            </a:xfrm>
            <a:prstGeom prst="rect">
              <a:avLst/>
            </a:prstGeom>
            <a:noFill/>
            <a:ln>
              <a:noFill/>
            </a:ln>
          </p:spPr>
        </p:pic>
        <p:sp>
          <p:nvSpPr>
            <p:cNvPr id="101" name="Google Shape;101;p16"/>
            <p:cNvSpPr txBox="1"/>
            <p:nvPr/>
          </p:nvSpPr>
          <p:spPr>
            <a:xfrm>
              <a:off x="3693700" y="3491575"/>
              <a:ext cx="885000" cy="3900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 sz="2800" b="1" kern="0">
                  <a:solidFill>
                    <a:srgbClr val="34A853"/>
                  </a:solidFill>
                  <a:latin typeface="Montserrat"/>
                  <a:ea typeface="Montserrat"/>
                  <a:cs typeface="Montserrat"/>
                  <a:sym typeface="Montserrat"/>
                </a:rPr>
                <a:t>87.64%</a:t>
              </a:r>
              <a:endParaRPr sz="2800" b="1" kern="0">
                <a:solidFill>
                  <a:srgbClr val="34A853"/>
                </a:solidFill>
                <a:latin typeface="Montserrat"/>
                <a:ea typeface="Montserrat"/>
                <a:cs typeface="Montserrat"/>
                <a:sym typeface="Montserrat"/>
              </a:endParaRPr>
            </a:p>
          </p:txBody>
        </p:sp>
      </p:grpSp>
      <p:sp>
        <p:nvSpPr>
          <p:cNvPr id="102" name="Google Shape;102;p16"/>
          <p:cNvSpPr txBox="1"/>
          <p:nvPr/>
        </p:nvSpPr>
        <p:spPr>
          <a:xfrm>
            <a:off x="4801976" y="8652901"/>
            <a:ext cx="40116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kern="0">
                <a:solidFill>
                  <a:srgbClr val="FFFFFF"/>
                </a:solidFill>
                <a:latin typeface="Montserrat"/>
                <a:ea typeface="Montserrat"/>
                <a:cs typeface="Montserrat"/>
                <a:sym typeface="Montserrat"/>
              </a:rPr>
              <a:t>Panel Discussion 1</a:t>
            </a:r>
            <a:endParaRPr sz="2800" kern="0">
              <a:solidFill>
                <a:srgbClr val="FFFFFF"/>
              </a:solidFill>
              <a:latin typeface="Montserrat"/>
              <a:ea typeface="Montserrat"/>
              <a:cs typeface="Montserrat"/>
              <a:sym typeface="Montserrat"/>
            </a:endParaRPr>
          </a:p>
        </p:txBody>
      </p:sp>
      <p:grpSp>
        <p:nvGrpSpPr>
          <p:cNvPr id="103" name="Google Shape;103;p16"/>
          <p:cNvGrpSpPr/>
          <p:nvPr/>
        </p:nvGrpSpPr>
        <p:grpSpPr>
          <a:xfrm>
            <a:off x="9474575" y="6169600"/>
            <a:ext cx="4011486" cy="2483300"/>
            <a:chOff x="5791225" y="3065750"/>
            <a:chExt cx="2005743" cy="1241650"/>
          </a:xfrm>
        </p:grpSpPr>
        <p:pic>
          <p:nvPicPr>
            <p:cNvPr id="104" name="Google Shape;104;p16"/>
            <p:cNvPicPr preferRelativeResize="0"/>
            <p:nvPr/>
          </p:nvPicPr>
          <p:blipFill>
            <a:blip r:embed="rId7">
              <a:alphaModFix/>
            </a:blip>
            <a:stretch>
              <a:fillRect/>
            </a:stretch>
          </p:blipFill>
          <p:spPr>
            <a:xfrm>
              <a:off x="5791225" y="3065750"/>
              <a:ext cx="2005743" cy="1241650"/>
            </a:xfrm>
            <a:prstGeom prst="rect">
              <a:avLst/>
            </a:prstGeom>
            <a:noFill/>
            <a:ln>
              <a:noFill/>
            </a:ln>
          </p:spPr>
        </p:pic>
        <p:sp>
          <p:nvSpPr>
            <p:cNvPr id="105" name="Google Shape;105;p16"/>
            <p:cNvSpPr txBox="1"/>
            <p:nvPr/>
          </p:nvSpPr>
          <p:spPr>
            <a:xfrm>
              <a:off x="6351600" y="3491563"/>
              <a:ext cx="885000" cy="390000"/>
            </a:xfrm>
            <a:prstGeom prst="rect">
              <a:avLst/>
            </a:prstGeom>
            <a:noFill/>
            <a:ln>
              <a:noFill/>
            </a:ln>
          </p:spPr>
          <p:txBody>
            <a:bodyPr spcFirstLastPara="1" wrap="square" lIns="182850" tIns="182850" rIns="182850" bIns="182850" anchor="t" anchorCtr="0">
              <a:noAutofit/>
            </a:bodyPr>
            <a:lstStyle/>
            <a:p>
              <a:pPr algn="ctr" defTabSz="1828800">
                <a:buClr>
                  <a:srgbClr val="000000"/>
                </a:buClr>
              </a:pPr>
              <a:r>
                <a:rPr lang="en" sz="2800" b="1" kern="0">
                  <a:solidFill>
                    <a:srgbClr val="34A853"/>
                  </a:solidFill>
                  <a:latin typeface="Montserrat"/>
                  <a:ea typeface="Montserrat"/>
                  <a:cs typeface="Montserrat"/>
                  <a:sym typeface="Montserrat"/>
                </a:rPr>
                <a:t>85.04%</a:t>
              </a:r>
              <a:endParaRPr sz="2800" b="1" kern="0">
                <a:solidFill>
                  <a:srgbClr val="34A853"/>
                </a:solidFill>
                <a:latin typeface="Montserrat"/>
                <a:ea typeface="Montserrat"/>
                <a:cs typeface="Montserrat"/>
                <a:sym typeface="Montserrat"/>
              </a:endParaRPr>
            </a:p>
          </p:txBody>
        </p:sp>
      </p:grpSp>
      <p:sp>
        <p:nvSpPr>
          <p:cNvPr id="106" name="Google Shape;106;p16"/>
          <p:cNvSpPr txBox="1"/>
          <p:nvPr/>
        </p:nvSpPr>
        <p:spPr>
          <a:xfrm>
            <a:off x="9474526" y="8652901"/>
            <a:ext cx="40116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kern="0">
                <a:solidFill>
                  <a:srgbClr val="FFFFFF"/>
                </a:solidFill>
                <a:latin typeface="Montserrat"/>
                <a:ea typeface="Montserrat"/>
                <a:cs typeface="Montserrat"/>
                <a:sym typeface="Montserrat"/>
              </a:rPr>
              <a:t>Panel Discussion 2</a:t>
            </a:r>
            <a:endParaRPr sz="2800" kern="0">
              <a:solidFill>
                <a:srgbClr val="FFFFFF"/>
              </a:solidFill>
              <a:latin typeface="Montserrat"/>
              <a:ea typeface="Montserrat"/>
              <a:cs typeface="Montserrat"/>
              <a:sym typeface="Montserrat"/>
            </a:endParaRPr>
          </a:p>
        </p:txBody>
      </p:sp>
      <p:sp>
        <p:nvSpPr>
          <p:cNvPr id="107" name="Google Shape;107;p16"/>
          <p:cNvSpPr txBox="1"/>
          <p:nvPr/>
        </p:nvSpPr>
        <p:spPr>
          <a:xfrm>
            <a:off x="14147076" y="8652901"/>
            <a:ext cx="40116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kern="0">
                <a:solidFill>
                  <a:srgbClr val="FFFFFF"/>
                </a:solidFill>
                <a:latin typeface="Montserrat"/>
                <a:ea typeface="Montserrat"/>
                <a:cs typeface="Montserrat"/>
                <a:sym typeface="Montserrat"/>
              </a:rPr>
              <a:t>Exhibitors</a:t>
            </a:r>
            <a:endParaRPr sz="2800" kern="0">
              <a:solidFill>
                <a:srgbClr val="FFFFFF"/>
              </a:solidFill>
              <a:latin typeface="Montserrat"/>
              <a:ea typeface="Montserrat"/>
              <a:cs typeface="Montserrat"/>
              <a:sym typeface="Montserrat"/>
            </a:endParaRPr>
          </a:p>
        </p:txBody>
      </p:sp>
      <p:pic>
        <p:nvPicPr>
          <p:cNvPr id="108" name="Google Shape;108;p16"/>
          <p:cNvPicPr preferRelativeResize="0"/>
          <p:nvPr/>
        </p:nvPicPr>
        <p:blipFill rotWithShape="1">
          <a:blip r:embed="rId8">
            <a:alphaModFix/>
          </a:blip>
          <a:srcRect/>
          <a:stretch/>
        </p:blipFill>
        <p:spPr>
          <a:xfrm>
            <a:off x="0" y="38750"/>
            <a:ext cx="18288000" cy="1028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15B9F8"/>
            </a:gs>
            <a:gs pos="31000">
              <a:srgbClr val="9078E4"/>
            </a:gs>
            <a:gs pos="54000">
              <a:srgbClr val="315FA6"/>
            </a:gs>
            <a:gs pos="76000">
              <a:srgbClr val="2A7CC3"/>
            </a:gs>
            <a:gs pos="100000">
              <a:srgbClr val="03A7E6"/>
            </a:gs>
          </a:gsLst>
          <a:path path="circle">
            <a:fillToRect t="100000" r="100000"/>
          </a:path>
          <a:tileRect l="-100000" b="-100000"/>
        </a:gradFill>
        <a:effectLst/>
      </p:bgPr>
    </p:bg>
    <p:spTree>
      <p:nvGrpSpPr>
        <p:cNvPr id="1" name="Shape 112"/>
        <p:cNvGrpSpPr/>
        <p:nvPr/>
      </p:nvGrpSpPr>
      <p:grpSpPr>
        <a:xfrm>
          <a:off x="0" y="0"/>
          <a:ext cx="0" cy="0"/>
          <a:chOff x="0" y="0"/>
          <a:chExt cx="0" cy="0"/>
        </a:xfrm>
      </p:grpSpPr>
      <p:sp>
        <p:nvSpPr>
          <p:cNvPr id="113" name="Google Shape;113;p17"/>
          <p:cNvSpPr txBox="1"/>
          <p:nvPr/>
        </p:nvSpPr>
        <p:spPr>
          <a:xfrm>
            <a:off x="5180400" y="1"/>
            <a:ext cx="7927200" cy="984824"/>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4000" b="1" kern="0">
                <a:solidFill>
                  <a:srgbClr val="FFFFFF"/>
                </a:solidFill>
                <a:latin typeface="Share Tech Mono"/>
                <a:ea typeface="Share Tech Mono"/>
                <a:cs typeface="Share Tech Mono"/>
                <a:sym typeface="Share Tech Mono"/>
              </a:rPr>
              <a:t>Breakout Session Attendance</a:t>
            </a:r>
            <a:endParaRPr sz="4000" b="1" kern="0">
              <a:solidFill>
                <a:srgbClr val="FFFFFF"/>
              </a:solidFill>
              <a:latin typeface="Share Tech Mono"/>
              <a:ea typeface="Share Tech Mono"/>
              <a:cs typeface="Share Tech Mono"/>
              <a:sym typeface="Share Tech Mono"/>
            </a:endParaRPr>
          </a:p>
        </p:txBody>
      </p:sp>
      <p:pic>
        <p:nvPicPr>
          <p:cNvPr id="114" name="Google Shape;114;p17" title="Chart"/>
          <p:cNvPicPr preferRelativeResize="0"/>
          <p:nvPr/>
        </p:nvPicPr>
        <p:blipFill>
          <a:blip r:embed="rId3">
            <a:alphaModFix/>
          </a:blip>
          <a:stretch>
            <a:fillRect/>
          </a:stretch>
        </p:blipFill>
        <p:spPr>
          <a:xfrm>
            <a:off x="266451" y="800851"/>
            <a:ext cx="5758950" cy="4196002"/>
          </a:xfrm>
          <a:prstGeom prst="rect">
            <a:avLst/>
          </a:prstGeom>
          <a:noFill/>
          <a:ln>
            <a:noFill/>
          </a:ln>
        </p:spPr>
      </p:pic>
      <p:pic>
        <p:nvPicPr>
          <p:cNvPr id="115" name="Google Shape;115;p17" title="Chart"/>
          <p:cNvPicPr preferRelativeResize="0"/>
          <p:nvPr/>
        </p:nvPicPr>
        <p:blipFill>
          <a:blip r:embed="rId4">
            <a:alphaModFix/>
          </a:blip>
          <a:stretch>
            <a:fillRect/>
          </a:stretch>
        </p:blipFill>
        <p:spPr>
          <a:xfrm>
            <a:off x="9239250" y="796500"/>
            <a:ext cx="5749752" cy="4204708"/>
          </a:xfrm>
          <a:prstGeom prst="rect">
            <a:avLst/>
          </a:prstGeom>
          <a:noFill/>
          <a:ln>
            <a:noFill/>
          </a:ln>
        </p:spPr>
      </p:pic>
      <p:pic>
        <p:nvPicPr>
          <p:cNvPr id="116" name="Google Shape;116;p17" title="Chart"/>
          <p:cNvPicPr preferRelativeResize="0"/>
          <p:nvPr/>
        </p:nvPicPr>
        <p:blipFill>
          <a:blip r:embed="rId5">
            <a:alphaModFix/>
          </a:blip>
          <a:stretch>
            <a:fillRect/>
          </a:stretch>
        </p:blipFill>
        <p:spPr>
          <a:xfrm>
            <a:off x="266476" y="5547651"/>
            <a:ext cx="5758900" cy="4189298"/>
          </a:xfrm>
          <a:prstGeom prst="rect">
            <a:avLst/>
          </a:prstGeom>
          <a:noFill/>
          <a:ln>
            <a:noFill/>
          </a:ln>
        </p:spPr>
      </p:pic>
      <p:pic>
        <p:nvPicPr>
          <p:cNvPr id="117" name="Google Shape;117;p17" title="Chart"/>
          <p:cNvPicPr preferRelativeResize="0"/>
          <p:nvPr/>
        </p:nvPicPr>
        <p:blipFill>
          <a:blip r:embed="rId6">
            <a:alphaModFix/>
          </a:blip>
          <a:stretch>
            <a:fillRect/>
          </a:stretch>
        </p:blipFill>
        <p:spPr>
          <a:xfrm>
            <a:off x="9234651" y="5547649"/>
            <a:ext cx="5758950" cy="4189298"/>
          </a:xfrm>
          <a:prstGeom prst="rect">
            <a:avLst/>
          </a:prstGeom>
          <a:noFill/>
          <a:ln>
            <a:noFill/>
          </a:ln>
        </p:spPr>
      </p:pic>
      <p:sp>
        <p:nvSpPr>
          <p:cNvPr id="118" name="Google Shape;118;p17"/>
          <p:cNvSpPr txBox="1">
            <a:spLocks noGrp="1"/>
          </p:cNvSpPr>
          <p:nvPr>
            <p:ph type="body" idx="4294967295"/>
          </p:nvPr>
        </p:nvSpPr>
        <p:spPr>
          <a:xfrm>
            <a:off x="6025400" y="800850"/>
            <a:ext cx="3295800" cy="3288000"/>
          </a:xfrm>
          <a:prstGeom prst="rect">
            <a:avLst/>
          </a:prstGeom>
        </p:spPr>
        <p:txBody>
          <a:bodyPr spcFirstLastPara="1" wrap="square" lIns="182850" tIns="182850" rIns="182850" bIns="182850" anchor="t" anchorCtr="0">
            <a:noAutofit/>
          </a:bodyPr>
          <a:lstStyle/>
          <a:p>
            <a:pPr marL="0" indent="0" algn="ctr">
              <a:buNone/>
            </a:pPr>
            <a:r>
              <a:rPr lang="en" sz="1444" b="1">
                <a:solidFill>
                  <a:schemeClr val="lt1"/>
                </a:solidFill>
                <a:latin typeface="Montserrat"/>
                <a:ea typeface="Montserrat"/>
                <a:cs typeface="Montserrat"/>
                <a:sym typeface="Montserrat"/>
              </a:rPr>
              <a:t>Breakout Session Time Slot 1</a:t>
            </a:r>
            <a:endParaRPr sz="1444" b="1">
              <a:solidFill>
                <a:schemeClr val="lt1"/>
              </a:solidFill>
              <a:latin typeface="Montserrat"/>
              <a:ea typeface="Montserrat"/>
              <a:cs typeface="Montserrat"/>
              <a:sym typeface="Montserrat"/>
            </a:endParaRPr>
          </a:p>
          <a:p>
            <a:pPr marL="0" indent="0">
              <a:buNone/>
            </a:pPr>
            <a:r>
              <a:rPr lang="en" sz="1444" b="1">
                <a:solidFill>
                  <a:schemeClr val="lt1"/>
                </a:solidFill>
                <a:latin typeface="Montserrat"/>
                <a:ea typeface="Montserrat"/>
                <a:cs typeface="Montserrat"/>
                <a:sym typeface="Montserrat"/>
              </a:rPr>
              <a:t>AI Strategist and Business Leader</a:t>
            </a:r>
            <a:r>
              <a:rPr lang="en" sz="1444">
                <a:solidFill>
                  <a:schemeClr val="lt1"/>
                </a:solidFill>
                <a:latin typeface="Montserrat"/>
                <a:ea typeface="Montserrat"/>
                <a:cs typeface="Montserrat"/>
                <a:sym typeface="Montserrat"/>
              </a:rPr>
              <a:t>: Executive Strategy and Analytics: Discussing what matters in the Boardroom</a:t>
            </a:r>
            <a:endParaRPr sz="1444">
              <a:solidFill>
                <a:schemeClr val="lt1"/>
              </a:solidFill>
              <a:latin typeface="Montserrat"/>
              <a:ea typeface="Montserrat"/>
              <a:cs typeface="Montserrat"/>
              <a:sym typeface="Montserrat"/>
            </a:endParaRPr>
          </a:p>
          <a:p>
            <a:pPr marL="0" indent="0">
              <a:buNone/>
            </a:pPr>
            <a:r>
              <a:rPr lang="en" sz="1444" b="1">
                <a:solidFill>
                  <a:schemeClr val="lt1"/>
                </a:solidFill>
                <a:latin typeface="Montserrat"/>
                <a:ea typeface="Montserrat"/>
                <a:cs typeface="Montserrat"/>
                <a:sym typeface="Montserrat"/>
              </a:rPr>
              <a:t>AI Developer</a:t>
            </a:r>
            <a:r>
              <a:rPr lang="en" sz="1444">
                <a:solidFill>
                  <a:schemeClr val="lt1"/>
                </a:solidFill>
                <a:latin typeface="Montserrat"/>
                <a:ea typeface="Montserrat"/>
                <a:cs typeface="Montserrat"/>
                <a:sym typeface="Montserrat"/>
              </a:rPr>
              <a:t>:  Enabling ERP Systems with AI</a:t>
            </a:r>
            <a:endParaRPr sz="1444">
              <a:solidFill>
                <a:schemeClr val="lt1"/>
              </a:solidFill>
              <a:latin typeface="Montserrat"/>
              <a:ea typeface="Montserrat"/>
              <a:cs typeface="Montserrat"/>
              <a:sym typeface="Montserrat"/>
            </a:endParaRPr>
          </a:p>
          <a:p>
            <a:pPr marL="0" indent="0">
              <a:buNone/>
            </a:pPr>
            <a:r>
              <a:rPr lang="en" sz="1444" b="1">
                <a:solidFill>
                  <a:schemeClr val="lt1"/>
                </a:solidFill>
                <a:latin typeface="Montserrat"/>
                <a:ea typeface="Montserrat"/>
                <a:cs typeface="Montserrat"/>
                <a:sym typeface="Montserrat"/>
              </a:rPr>
              <a:t>AI Deployer</a:t>
            </a:r>
            <a:r>
              <a:rPr lang="en" sz="1444">
                <a:solidFill>
                  <a:schemeClr val="lt1"/>
                </a:solidFill>
                <a:latin typeface="Montserrat"/>
                <a:ea typeface="Montserrat"/>
                <a:cs typeface="Montserrat"/>
                <a:sym typeface="Montserrat"/>
              </a:rPr>
              <a:t>: Leveraging AI for Non-Profits</a:t>
            </a:r>
            <a:endParaRPr sz="1444">
              <a:solidFill>
                <a:schemeClr val="lt1"/>
              </a:solidFill>
              <a:latin typeface="Montserrat"/>
              <a:ea typeface="Montserrat"/>
              <a:cs typeface="Montserrat"/>
              <a:sym typeface="Montserrat"/>
            </a:endParaRPr>
          </a:p>
          <a:p>
            <a:pPr marL="0" indent="0">
              <a:buNone/>
            </a:pPr>
            <a:r>
              <a:rPr lang="en" sz="1444" b="1">
                <a:solidFill>
                  <a:schemeClr val="lt1"/>
                </a:solidFill>
                <a:latin typeface="Montserrat"/>
                <a:ea typeface="Montserrat"/>
                <a:cs typeface="Montserrat"/>
                <a:sym typeface="Montserrat"/>
              </a:rPr>
              <a:t>AI Educator</a:t>
            </a:r>
            <a:r>
              <a:rPr lang="en" sz="1444">
                <a:solidFill>
                  <a:schemeClr val="lt1"/>
                </a:solidFill>
                <a:latin typeface="Montserrat"/>
                <a:ea typeface="Montserrat"/>
                <a:cs typeface="Montserrat"/>
                <a:sym typeface="Montserrat"/>
              </a:rPr>
              <a:t>: Acceptable Use of AI in Higher Education Institutions</a:t>
            </a:r>
            <a:endParaRPr sz="1444">
              <a:solidFill>
                <a:schemeClr val="lt1"/>
              </a:solidFill>
              <a:latin typeface="Montserrat"/>
              <a:ea typeface="Montserrat"/>
              <a:cs typeface="Montserrat"/>
              <a:sym typeface="Montserrat"/>
            </a:endParaRPr>
          </a:p>
        </p:txBody>
      </p:sp>
      <p:sp>
        <p:nvSpPr>
          <p:cNvPr id="119" name="Google Shape;119;p17"/>
          <p:cNvSpPr txBox="1">
            <a:spLocks noGrp="1"/>
          </p:cNvSpPr>
          <p:nvPr>
            <p:ph type="body" idx="4294967295"/>
          </p:nvPr>
        </p:nvSpPr>
        <p:spPr>
          <a:xfrm>
            <a:off x="14989000" y="800850"/>
            <a:ext cx="3295800" cy="4189200"/>
          </a:xfrm>
          <a:prstGeom prst="rect">
            <a:avLst/>
          </a:prstGeom>
        </p:spPr>
        <p:txBody>
          <a:bodyPr spcFirstLastPara="1" wrap="square" lIns="182850" tIns="182850" rIns="182850" bIns="182850" anchor="t" anchorCtr="0">
            <a:noAutofit/>
          </a:bodyPr>
          <a:lstStyle/>
          <a:p>
            <a:pPr marL="0" indent="0" algn="ctr">
              <a:buNone/>
            </a:pPr>
            <a:r>
              <a:rPr lang="en" sz="1444" b="1">
                <a:solidFill>
                  <a:schemeClr val="lt1"/>
                </a:solidFill>
                <a:latin typeface="Montserrat"/>
                <a:ea typeface="Montserrat"/>
                <a:cs typeface="Montserrat"/>
                <a:sym typeface="Montserrat"/>
              </a:rPr>
              <a:t>Breakout Session Time Slot 2</a:t>
            </a:r>
            <a:endParaRPr sz="1444" b="1">
              <a:solidFill>
                <a:schemeClr val="lt1"/>
              </a:solidFill>
              <a:latin typeface="Montserrat"/>
              <a:ea typeface="Montserrat"/>
              <a:cs typeface="Montserrat"/>
              <a:sym typeface="Montserrat"/>
            </a:endParaRPr>
          </a:p>
          <a:p>
            <a:pPr marL="0" indent="0">
              <a:buNone/>
            </a:pPr>
            <a:r>
              <a:rPr lang="en" sz="1444" b="1">
                <a:solidFill>
                  <a:schemeClr val="lt1"/>
                </a:solidFill>
                <a:latin typeface="Montserrat"/>
                <a:ea typeface="Montserrat"/>
                <a:cs typeface="Montserrat"/>
                <a:sym typeface="Montserrat"/>
              </a:rPr>
              <a:t>AI Strategist and Business Leader</a:t>
            </a:r>
            <a:r>
              <a:rPr lang="en" sz="1444">
                <a:solidFill>
                  <a:schemeClr val="lt1"/>
                </a:solidFill>
                <a:latin typeface="Montserrat"/>
                <a:ea typeface="Montserrat"/>
                <a:cs typeface="Montserrat"/>
                <a:sym typeface="Montserrat"/>
              </a:rPr>
              <a:t>: Augmented Analytics for Accelerated ROI</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Developer</a:t>
            </a:r>
            <a:r>
              <a:rPr lang="en" sz="1444">
                <a:solidFill>
                  <a:schemeClr val="lt1"/>
                </a:solidFill>
                <a:latin typeface="Montserrat"/>
                <a:ea typeface="Montserrat"/>
                <a:cs typeface="Montserrat"/>
                <a:sym typeface="Montserrat"/>
              </a:rPr>
              <a:t>: Reducing Hallucinations of RAG with Evaluation and Assessment Techniques</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Deployer</a:t>
            </a:r>
            <a:r>
              <a:rPr lang="en" sz="1444">
                <a:solidFill>
                  <a:schemeClr val="lt1"/>
                </a:solidFill>
                <a:latin typeface="Montserrat"/>
                <a:ea typeface="Montserrat"/>
                <a:cs typeface="Montserrat"/>
                <a:sym typeface="Montserrat"/>
              </a:rPr>
              <a:t>: GeoAI: Elevating Geospatial Data with Artificial Intelligence</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Educator</a:t>
            </a:r>
            <a:r>
              <a:rPr lang="en" sz="1444">
                <a:solidFill>
                  <a:schemeClr val="lt1"/>
                </a:solidFill>
                <a:latin typeface="Montserrat"/>
                <a:ea typeface="Montserrat"/>
                <a:cs typeface="Montserrat"/>
                <a:sym typeface="Montserrat"/>
              </a:rPr>
              <a:t>: Data Analytics in the School Setting</a:t>
            </a:r>
            <a:endParaRPr sz="1444">
              <a:solidFill>
                <a:schemeClr val="lt1"/>
              </a:solidFill>
              <a:latin typeface="Montserrat"/>
              <a:ea typeface="Montserrat"/>
              <a:cs typeface="Montserrat"/>
              <a:sym typeface="Montserrat"/>
            </a:endParaRPr>
          </a:p>
          <a:p>
            <a:pPr marL="0" indent="0">
              <a:buClr>
                <a:schemeClr val="dk1"/>
              </a:buClr>
              <a:buSzPts val="1100"/>
              <a:buNone/>
            </a:pPr>
            <a:endParaRPr sz="1444">
              <a:solidFill>
                <a:schemeClr val="lt1"/>
              </a:solidFill>
              <a:latin typeface="Montserrat"/>
              <a:ea typeface="Montserrat"/>
              <a:cs typeface="Montserrat"/>
              <a:sym typeface="Montserrat"/>
            </a:endParaRPr>
          </a:p>
          <a:p>
            <a:pPr marL="0" indent="0">
              <a:buNone/>
            </a:pPr>
            <a:endParaRPr sz="1444">
              <a:solidFill>
                <a:schemeClr val="lt1"/>
              </a:solidFill>
              <a:latin typeface="Montserrat"/>
              <a:ea typeface="Montserrat"/>
              <a:cs typeface="Montserrat"/>
              <a:sym typeface="Montserrat"/>
            </a:endParaRPr>
          </a:p>
        </p:txBody>
      </p:sp>
      <p:sp>
        <p:nvSpPr>
          <p:cNvPr id="120" name="Google Shape;120;p17"/>
          <p:cNvSpPr txBox="1">
            <a:spLocks noGrp="1"/>
          </p:cNvSpPr>
          <p:nvPr>
            <p:ph type="body" idx="4294967295"/>
          </p:nvPr>
        </p:nvSpPr>
        <p:spPr>
          <a:xfrm>
            <a:off x="6025400" y="5547650"/>
            <a:ext cx="3295800" cy="4510800"/>
          </a:xfrm>
          <a:prstGeom prst="rect">
            <a:avLst/>
          </a:prstGeom>
        </p:spPr>
        <p:txBody>
          <a:bodyPr spcFirstLastPara="1" wrap="square" lIns="182850" tIns="182850" rIns="182850" bIns="182850" anchor="t" anchorCtr="0">
            <a:noAutofit/>
          </a:bodyPr>
          <a:lstStyle/>
          <a:p>
            <a:pPr marL="0" indent="0" algn="ctr">
              <a:buNone/>
            </a:pPr>
            <a:r>
              <a:rPr lang="en" sz="1444" b="1">
                <a:solidFill>
                  <a:schemeClr val="lt1"/>
                </a:solidFill>
                <a:latin typeface="Montserrat"/>
                <a:ea typeface="Montserrat"/>
                <a:cs typeface="Montserrat"/>
                <a:sym typeface="Montserrat"/>
              </a:rPr>
              <a:t>Breakout Session Time Slot 3</a:t>
            </a:r>
            <a:endParaRPr sz="1444" b="1">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Strategist and Business Leader</a:t>
            </a:r>
            <a:r>
              <a:rPr lang="en" sz="1444">
                <a:solidFill>
                  <a:schemeClr val="lt1"/>
                </a:solidFill>
                <a:latin typeface="Montserrat"/>
                <a:ea typeface="Montserrat"/>
                <a:cs typeface="Montserrat"/>
                <a:sym typeface="Montserrat"/>
              </a:rPr>
              <a:t>: AI powered Next Best Offer use case</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Developer</a:t>
            </a:r>
            <a:r>
              <a:rPr lang="en" sz="1444">
                <a:solidFill>
                  <a:schemeClr val="lt1"/>
                </a:solidFill>
                <a:latin typeface="Montserrat"/>
                <a:ea typeface="Montserrat"/>
                <a:cs typeface="Montserrat"/>
                <a:sym typeface="Montserrat"/>
              </a:rPr>
              <a:t>: Leveraging Generative AI for Developing and Demystifying Mathematical Optimization-Based Business Applications</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Deployer</a:t>
            </a:r>
            <a:r>
              <a:rPr lang="en" sz="1444">
                <a:solidFill>
                  <a:schemeClr val="lt1"/>
                </a:solidFill>
                <a:latin typeface="Montserrat"/>
                <a:ea typeface="Montserrat"/>
                <a:cs typeface="Montserrat"/>
                <a:sym typeface="Montserrat"/>
              </a:rPr>
              <a:t>: AI Everywhere! Embedding Meaningful AI in the Organization</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Educator</a:t>
            </a:r>
            <a:r>
              <a:rPr lang="en" sz="1444">
                <a:solidFill>
                  <a:schemeClr val="lt1"/>
                </a:solidFill>
                <a:latin typeface="Montserrat"/>
                <a:ea typeface="Montserrat"/>
                <a:cs typeface="Montserrat"/>
                <a:sym typeface="Montserrat"/>
              </a:rPr>
              <a:t>: Addressing the Challenges of Personalized Education Content Using Artificial Intelligence RAG GPT Model</a:t>
            </a:r>
            <a:endParaRPr sz="1444">
              <a:solidFill>
                <a:schemeClr val="lt1"/>
              </a:solidFill>
              <a:latin typeface="Montserrat"/>
              <a:ea typeface="Montserrat"/>
              <a:cs typeface="Montserrat"/>
              <a:sym typeface="Montserrat"/>
            </a:endParaRPr>
          </a:p>
          <a:p>
            <a:pPr marL="0" indent="0">
              <a:buClr>
                <a:schemeClr val="dk1"/>
              </a:buClr>
              <a:buSzPts val="1100"/>
              <a:buNone/>
            </a:pPr>
            <a:endParaRPr sz="1444">
              <a:solidFill>
                <a:schemeClr val="lt1"/>
              </a:solidFill>
              <a:latin typeface="Montserrat"/>
              <a:ea typeface="Montserrat"/>
              <a:cs typeface="Montserrat"/>
              <a:sym typeface="Montserrat"/>
            </a:endParaRPr>
          </a:p>
          <a:p>
            <a:pPr marL="0" indent="0">
              <a:buNone/>
            </a:pPr>
            <a:endParaRPr sz="1444">
              <a:solidFill>
                <a:schemeClr val="lt1"/>
              </a:solidFill>
              <a:latin typeface="Montserrat"/>
              <a:ea typeface="Montserrat"/>
              <a:cs typeface="Montserrat"/>
              <a:sym typeface="Montserrat"/>
            </a:endParaRPr>
          </a:p>
        </p:txBody>
      </p:sp>
      <p:sp>
        <p:nvSpPr>
          <p:cNvPr id="121" name="Google Shape;121;p17"/>
          <p:cNvSpPr txBox="1">
            <a:spLocks noGrp="1"/>
          </p:cNvSpPr>
          <p:nvPr>
            <p:ph type="body" idx="4294967295"/>
          </p:nvPr>
        </p:nvSpPr>
        <p:spPr>
          <a:xfrm>
            <a:off x="14989000" y="5547650"/>
            <a:ext cx="3295800" cy="4083600"/>
          </a:xfrm>
          <a:prstGeom prst="rect">
            <a:avLst/>
          </a:prstGeom>
        </p:spPr>
        <p:txBody>
          <a:bodyPr spcFirstLastPara="1" wrap="square" lIns="182850" tIns="182850" rIns="182850" bIns="182850" anchor="t" anchorCtr="0">
            <a:noAutofit/>
          </a:bodyPr>
          <a:lstStyle/>
          <a:p>
            <a:pPr marL="0" indent="0" algn="ctr">
              <a:buNone/>
            </a:pPr>
            <a:r>
              <a:rPr lang="en" sz="1444" b="1">
                <a:solidFill>
                  <a:schemeClr val="lt1"/>
                </a:solidFill>
                <a:latin typeface="Montserrat"/>
                <a:ea typeface="Montserrat"/>
                <a:cs typeface="Montserrat"/>
                <a:sym typeface="Montserrat"/>
              </a:rPr>
              <a:t>Breakout Session Time Slot 4</a:t>
            </a:r>
            <a:endParaRPr sz="1444" b="1">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Strategist and Business Leader</a:t>
            </a:r>
            <a:r>
              <a:rPr lang="en" sz="1444">
                <a:solidFill>
                  <a:schemeClr val="lt1"/>
                </a:solidFill>
                <a:latin typeface="Montserrat"/>
                <a:ea typeface="Montserrat"/>
                <a:cs typeface="Montserrat"/>
                <a:sym typeface="Montserrat"/>
              </a:rPr>
              <a:t>: Data Insights for Social and Humanitarian Action: A Data for Good use case in partnership with Mckinsey</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Developer</a:t>
            </a:r>
            <a:r>
              <a:rPr lang="en" sz="1444">
                <a:solidFill>
                  <a:schemeClr val="lt1"/>
                </a:solidFill>
                <a:latin typeface="Montserrat"/>
                <a:ea typeface="Montserrat"/>
                <a:cs typeface="Montserrat"/>
                <a:sym typeface="Montserrat"/>
              </a:rPr>
              <a:t>: High Performance Computing for a GenAI World</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Deployer</a:t>
            </a:r>
            <a:r>
              <a:rPr lang="en" sz="1444">
                <a:solidFill>
                  <a:schemeClr val="lt1"/>
                </a:solidFill>
                <a:latin typeface="Montserrat"/>
                <a:ea typeface="Montserrat"/>
                <a:cs typeface="Montserrat"/>
                <a:sym typeface="Montserrat"/>
              </a:rPr>
              <a:t>: Beyond the Screen: The Power of AI-ssistants</a:t>
            </a:r>
            <a:endParaRPr sz="1444">
              <a:solidFill>
                <a:schemeClr val="lt1"/>
              </a:solidFill>
              <a:latin typeface="Montserrat"/>
              <a:ea typeface="Montserrat"/>
              <a:cs typeface="Montserrat"/>
              <a:sym typeface="Montserrat"/>
            </a:endParaRPr>
          </a:p>
          <a:p>
            <a:pPr marL="0" indent="0">
              <a:buClr>
                <a:schemeClr val="dk1"/>
              </a:buClr>
              <a:buSzPts val="1100"/>
              <a:buNone/>
            </a:pPr>
            <a:r>
              <a:rPr lang="en" sz="1444" b="1">
                <a:solidFill>
                  <a:schemeClr val="lt1"/>
                </a:solidFill>
                <a:latin typeface="Montserrat"/>
                <a:ea typeface="Montserrat"/>
                <a:cs typeface="Montserrat"/>
                <a:sym typeface="Montserrat"/>
              </a:rPr>
              <a:t>AI Educator</a:t>
            </a:r>
            <a:r>
              <a:rPr lang="en" sz="1444">
                <a:solidFill>
                  <a:schemeClr val="lt1"/>
                </a:solidFill>
                <a:latin typeface="Montserrat"/>
                <a:ea typeface="Montserrat"/>
                <a:cs typeface="Montserrat"/>
                <a:sym typeface="Montserrat"/>
              </a:rPr>
              <a:t>: AI in Education</a:t>
            </a:r>
            <a:endParaRPr sz="1444">
              <a:solidFill>
                <a:schemeClr val="lt1"/>
              </a:solidFill>
              <a:latin typeface="Montserrat"/>
              <a:ea typeface="Montserrat"/>
              <a:cs typeface="Montserrat"/>
              <a:sym typeface="Montserrat"/>
            </a:endParaRPr>
          </a:p>
          <a:p>
            <a:pPr marL="0" indent="0">
              <a:buNone/>
            </a:pPr>
            <a:endParaRPr sz="1444">
              <a:solidFill>
                <a:schemeClr val="lt1"/>
              </a:solidFill>
              <a:latin typeface="Montserrat"/>
              <a:ea typeface="Montserrat"/>
              <a:cs typeface="Montserrat"/>
              <a:sym typeface="Montserrat"/>
            </a:endParaRPr>
          </a:p>
        </p:txBody>
      </p:sp>
      <p:sp>
        <p:nvSpPr>
          <p:cNvPr id="122" name="Google Shape;122;p17"/>
          <p:cNvSpPr txBox="1"/>
          <p:nvPr/>
        </p:nvSpPr>
        <p:spPr>
          <a:xfrm>
            <a:off x="0" y="9736951"/>
            <a:ext cx="3766200" cy="584715"/>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1400" kern="0">
                <a:solidFill>
                  <a:srgbClr val="FFFFFF"/>
                </a:solidFill>
                <a:latin typeface="Montserrat"/>
                <a:ea typeface="Montserrat"/>
                <a:cs typeface="Montserrat"/>
                <a:sym typeface="Montserrat"/>
              </a:rPr>
              <a:t>Note: Attendees vary per session.</a:t>
            </a:r>
            <a:endParaRPr sz="1400" kern="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21"/>
          <p:cNvSpPr/>
          <p:nvPr/>
        </p:nvSpPr>
        <p:spPr>
          <a:xfrm>
            <a:off x="747000" y="2218824"/>
            <a:ext cx="16794000" cy="7572000"/>
          </a:xfrm>
          <a:prstGeom prst="roundRect">
            <a:avLst>
              <a:gd name="adj" fmla="val 8306"/>
            </a:avLst>
          </a:prstGeom>
          <a:solidFill>
            <a:schemeClr val="l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Lato"/>
              <a:ea typeface="Lato"/>
              <a:cs typeface="Lato"/>
              <a:sym typeface="Lato"/>
            </a:endParaRPr>
          </a:p>
        </p:txBody>
      </p:sp>
      <p:sp>
        <p:nvSpPr>
          <p:cNvPr id="218" name="Google Shape;218;p21"/>
          <p:cNvSpPr txBox="1"/>
          <p:nvPr/>
        </p:nvSpPr>
        <p:spPr>
          <a:xfrm>
            <a:off x="2041298" y="469250"/>
            <a:ext cx="12310200" cy="1387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 sz="4400" b="1" kern="0">
                <a:solidFill>
                  <a:srgbClr val="FFFFFF"/>
                </a:solidFill>
                <a:latin typeface="Share Tech Mono"/>
                <a:ea typeface="Share Tech Mono"/>
                <a:cs typeface="Share Tech Mono"/>
                <a:sym typeface="Share Tech Mono"/>
              </a:rPr>
              <a:t>THANK YOU TO OUR SPONSORS!</a:t>
            </a:r>
            <a:endParaRPr sz="4400" b="1" kern="0">
              <a:solidFill>
                <a:srgbClr val="FFFFFF"/>
              </a:solidFill>
              <a:latin typeface="Share Tech Mono"/>
              <a:ea typeface="Share Tech Mono"/>
              <a:cs typeface="Share Tech Mono"/>
              <a:sym typeface="Share Tech Mono"/>
            </a:endParaRPr>
          </a:p>
        </p:txBody>
      </p:sp>
      <p:sp>
        <p:nvSpPr>
          <p:cNvPr id="219" name="Google Shape;219;p21"/>
          <p:cNvSpPr txBox="1"/>
          <p:nvPr/>
        </p:nvSpPr>
        <p:spPr>
          <a:xfrm>
            <a:off x="1933550" y="4587350"/>
            <a:ext cx="35934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b="1" kern="0">
                <a:solidFill>
                  <a:srgbClr val="000000"/>
                </a:solidFill>
                <a:latin typeface="Lato"/>
                <a:ea typeface="Lato"/>
                <a:cs typeface="Lato"/>
                <a:sym typeface="Lato"/>
              </a:rPr>
              <a:t>Co-Presenter</a:t>
            </a:r>
            <a:endParaRPr sz="2800" b="1" kern="0">
              <a:solidFill>
                <a:srgbClr val="000000"/>
              </a:solidFill>
              <a:latin typeface="Lato"/>
              <a:ea typeface="Lato"/>
              <a:cs typeface="Lato"/>
              <a:sym typeface="Lato"/>
            </a:endParaRPr>
          </a:p>
        </p:txBody>
      </p:sp>
      <p:pic>
        <p:nvPicPr>
          <p:cNvPr id="220" name="Google Shape;220;p21"/>
          <p:cNvPicPr preferRelativeResize="0"/>
          <p:nvPr/>
        </p:nvPicPr>
        <p:blipFill rotWithShape="1">
          <a:blip r:embed="rId4">
            <a:alphaModFix/>
          </a:blip>
          <a:srcRect t="22755" b="25864"/>
          <a:stretch/>
        </p:blipFill>
        <p:spPr>
          <a:xfrm>
            <a:off x="1501524" y="5186500"/>
            <a:ext cx="4457452" cy="1145104"/>
          </a:xfrm>
          <a:prstGeom prst="rect">
            <a:avLst/>
          </a:prstGeom>
          <a:noFill/>
          <a:ln>
            <a:noFill/>
          </a:ln>
        </p:spPr>
      </p:pic>
      <p:sp>
        <p:nvSpPr>
          <p:cNvPr id="221" name="Google Shape;221;p21"/>
          <p:cNvSpPr txBox="1"/>
          <p:nvPr/>
        </p:nvSpPr>
        <p:spPr>
          <a:xfrm>
            <a:off x="11010750" y="2091401"/>
            <a:ext cx="3593400" cy="769381"/>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600" b="1" kern="0">
                <a:solidFill>
                  <a:srgbClr val="000000"/>
                </a:solidFill>
                <a:latin typeface="Lato"/>
                <a:ea typeface="Lato"/>
                <a:cs typeface="Lato"/>
                <a:sym typeface="Lato"/>
              </a:rPr>
              <a:t>Ambassadors</a:t>
            </a:r>
            <a:endParaRPr sz="2600" b="1" kern="0">
              <a:solidFill>
                <a:srgbClr val="000000"/>
              </a:solidFill>
              <a:latin typeface="Lato"/>
              <a:ea typeface="Lato"/>
              <a:cs typeface="Lato"/>
              <a:sym typeface="Lato"/>
            </a:endParaRPr>
          </a:p>
        </p:txBody>
      </p:sp>
      <p:grpSp>
        <p:nvGrpSpPr>
          <p:cNvPr id="222" name="Google Shape;222;p21"/>
          <p:cNvGrpSpPr/>
          <p:nvPr/>
        </p:nvGrpSpPr>
        <p:grpSpPr>
          <a:xfrm>
            <a:off x="7766564" y="3021936"/>
            <a:ext cx="3714980" cy="484016"/>
            <a:chOff x="152400" y="3157475"/>
            <a:chExt cx="3434074" cy="491288"/>
          </a:xfrm>
        </p:grpSpPr>
        <p:pic>
          <p:nvPicPr>
            <p:cNvPr id="223" name="Google Shape;223;p21"/>
            <p:cNvPicPr preferRelativeResize="0"/>
            <p:nvPr/>
          </p:nvPicPr>
          <p:blipFill>
            <a:blip r:embed="rId5">
              <a:alphaModFix/>
            </a:blip>
            <a:stretch>
              <a:fillRect/>
            </a:stretch>
          </p:blipFill>
          <p:spPr>
            <a:xfrm>
              <a:off x="152400" y="3157475"/>
              <a:ext cx="1417124" cy="491276"/>
            </a:xfrm>
            <a:prstGeom prst="rect">
              <a:avLst/>
            </a:prstGeom>
            <a:noFill/>
            <a:ln>
              <a:noFill/>
            </a:ln>
          </p:spPr>
        </p:pic>
        <p:cxnSp>
          <p:nvCxnSpPr>
            <p:cNvPr id="224" name="Google Shape;224;p21"/>
            <p:cNvCxnSpPr/>
            <p:nvPr/>
          </p:nvCxnSpPr>
          <p:spPr>
            <a:xfrm>
              <a:off x="1660800" y="3159663"/>
              <a:ext cx="0" cy="486900"/>
            </a:xfrm>
            <a:prstGeom prst="straightConnector1">
              <a:avLst/>
            </a:prstGeom>
            <a:noFill/>
            <a:ln w="9525" cap="flat" cmpd="sng">
              <a:solidFill>
                <a:schemeClr val="dk1"/>
              </a:solidFill>
              <a:prstDash val="solid"/>
              <a:round/>
              <a:headEnd type="none" w="med" len="med"/>
              <a:tailEnd type="none" w="med" len="med"/>
            </a:ln>
          </p:spPr>
        </p:cxnSp>
        <p:pic>
          <p:nvPicPr>
            <p:cNvPr id="225" name="Google Shape;225;p21"/>
            <p:cNvPicPr preferRelativeResize="0"/>
            <p:nvPr/>
          </p:nvPicPr>
          <p:blipFill>
            <a:blip r:embed="rId6">
              <a:alphaModFix/>
            </a:blip>
            <a:stretch>
              <a:fillRect/>
            </a:stretch>
          </p:blipFill>
          <p:spPr>
            <a:xfrm>
              <a:off x="1752074" y="3157488"/>
              <a:ext cx="1834399" cy="491276"/>
            </a:xfrm>
            <a:prstGeom prst="rect">
              <a:avLst/>
            </a:prstGeom>
            <a:noFill/>
            <a:ln>
              <a:noFill/>
            </a:ln>
          </p:spPr>
        </p:pic>
      </p:grpSp>
      <p:pic>
        <p:nvPicPr>
          <p:cNvPr id="226" name="Google Shape;226;p21"/>
          <p:cNvPicPr preferRelativeResize="0"/>
          <p:nvPr/>
        </p:nvPicPr>
        <p:blipFill>
          <a:blip r:embed="rId7">
            <a:alphaModFix/>
          </a:blip>
          <a:stretch>
            <a:fillRect/>
          </a:stretch>
        </p:blipFill>
        <p:spPr>
          <a:xfrm>
            <a:off x="11899550" y="3035173"/>
            <a:ext cx="1975200" cy="472426"/>
          </a:xfrm>
          <a:prstGeom prst="rect">
            <a:avLst/>
          </a:prstGeom>
          <a:noFill/>
          <a:ln>
            <a:noFill/>
          </a:ln>
        </p:spPr>
      </p:pic>
      <p:pic>
        <p:nvPicPr>
          <p:cNvPr id="227" name="Google Shape;227;p21"/>
          <p:cNvPicPr preferRelativeResize="0"/>
          <p:nvPr/>
        </p:nvPicPr>
        <p:blipFill>
          <a:blip r:embed="rId8">
            <a:alphaModFix/>
          </a:blip>
          <a:stretch>
            <a:fillRect/>
          </a:stretch>
        </p:blipFill>
        <p:spPr>
          <a:xfrm>
            <a:off x="14711001" y="2921800"/>
            <a:ext cx="1751174" cy="661852"/>
          </a:xfrm>
          <a:prstGeom prst="rect">
            <a:avLst/>
          </a:prstGeom>
          <a:noFill/>
          <a:ln>
            <a:noFill/>
          </a:ln>
        </p:spPr>
      </p:pic>
      <p:pic>
        <p:nvPicPr>
          <p:cNvPr id="228" name="Google Shape;228;p21"/>
          <p:cNvPicPr preferRelativeResize="0"/>
          <p:nvPr/>
        </p:nvPicPr>
        <p:blipFill>
          <a:blip r:embed="rId9">
            <a:alphaModFix/>
          </a:blip>
          <a:stretch>
            <a:fillRect/>
          </a:stretch>
        </p:blipFill>
        <p:spPr>
          <a:xfrm>
            <a:off x="8444651" y="3994401"/>
            <a:ext cx="1859206" cy="769802"/>
          </a:xfrm>
          <a:prstGeom prst="rect">
            <a:avLst/>
          </a:prstGeom>
          <a:noFill/>
          <a:ln>
            <a:noFill/>
          </a:ln>
        </p:spPr>
      </p:pic>
      <p:pic>
        <p:nvPicPr>
          <p:cNvPr id="229" name="Google Shape;229;p21"/>
          <p:cNvPicPr preferRelativeResize="0"/>
          <p:nvPr/>
        </p:nvPicPr>
        <p:blipFill>
          <a:blip r:embed="rId10">
            <a:alphaModFix/>
          </a:blip>
          <a:stretch>
            <a:fillRect/>
          </a:stretch>
        </p:blipFill>
        <p:spPr>
          <a:xfrm>
            <a:off x="11337537" y="3994399"/>
            <a:ext cx="1483714" cy="966150"/>
          </a:xfrm>
          <a:prstGeom prst="rect">
            <a:avLst/>
          </a:prstGeom>
          <a:noFill/>
          <a:ln>
            <a:noFill/>
          </a:ln>
        </p:spPr>
      </p:pic>
      <p:pic>
        <p:nvPicPr>
          <p:cNvPr id="230" name="Google Shape;230;p21"/>
          <p:cNvPicPr preferRelativeResize="0"/>
          <p:nvPr/>
        </p:nvPicPr>
        <p:blipFill>
          <a:blip r:embed="rId11">
            <a:alphaModFix/>
          </a:blip>
          <a:stretch>
            <a:fillRect/>
          </a:stretch>
        </p:blipFill>
        <p:spPr>
          <a:xfrm>
            <a:off x="13365301" y="4330225"/>
            <a:ext cx="2709954" cy="373142"/>
          </a:xfrm>
          <a:prstGeom prst="rect">
            <a:avLst/>
          </a:prstGeom>
          <a:noFill/>
          <a:ln>
            <a:noFill/>
          </a:ln>
        </p:spPr>
      </p:pic>
      <p:pic>
        <p:nvPicPr>
          <p:cNvPr id="231" name="Google Shape;231;p21"/>
          <p:cNvPicPr preferRelativeResize="0"/>
          <p:nvPr/>
        </p:nvPicPr>
        <p:blipFill rotWithShape="1">
          <a:blip r:embed="rId12">
            <a:alphaModFix/>
          </a:blip>
          <a:srcRect l="19842" r="20908"/>
          <a:stretch/>
        </p:blipFill>
        <p:spPr>
          <a:xfrm>
            <a:off x="10303851" y="5328126"/>
            <a:ext cx="1206262" cy="1145100"/>
          </a:xfrm>
          <a:prstGeom prst="rect">
            <a:avLst/>
          </a:prstGeom>
          <a:noFill/>
          <a:ln>
            <a:noFill/>
          </a:ln>
        </p:spPr>
      </p:pic>
      <p:grpSp>
        <p:nvGrpSpPr>
          <p:cNvPr id="232" name="Google Shape;232;p21"/>
          <p:cNvGrpSpPr/>
          <p:nvPr/>
        </p:nvGrpSpPr>
        <p:grpSpPr>
          <a:xfrm>
            <a:off x="12211498" y="5525976"/>
            <a:ext cx="3863748" cy="769784"/>
            <a:chOff x="1596175" y="3119375"/>
            <a:chExt cx="3174814" cy="681225"/>
          </a:xfrm>
        </p:grpSpPr>
        <p:pic>
          <p:nvPicPr>
            <p:cNvPr id="233" name="Google Shape;233;p21"/>
            <p:cNvPicPr preferRelativeResize="0"/>
            <p:nvPr/>
          </p:nvPicPr>
          <p:blipFill>
            <a:blip r:embed="rId13">
              <a:alphaModFix/>
            </a:blip>
            <a:stretch>
              <a:fillRect/>
            </a:stretch>
          </p:blipFill>
          <p:spPr>
            <a:xfrm>
              <a:off x="3847305" y="3183505"/>
              <a:ext cx="923684" cy="552911"/>
            </a:xfrm>
            <a:prstGeom prst="rect">
              <a:avLst/>
            </a:prstGeom>
            <a:noFill/>
            <a:ln>
              <a:noFill/>
            </a:ln>
          </p:spPr>
        </p:pic>
        <p:pic>
          <p:nvPicPr>
            <p:cNvPr id="234" name="Google Shape;234;p21"/>
            <p:cNvPicPr preferRelativeResize="0"/>
            <p:nvPr/>
          </p:nvPicPr>
          <p:blipFill>
            <a:blip r:embed="rId14">
              <a:alphaModFix/>
            </a:blip>
            <a:stretch>
              <a:fillRect/>
            </a:stretch>
          </p:blipFill>
          <p:spPr>
            <a:xfrm>
              <a:off x="1596175" y="3119375"/>
              <a:ext cx="2111949" cy="681225"/>
            </a:xfrm>
            <a:prstGeom prst="rect">
              <a:avLst/>
            </a:prstGeom>
            <a:noFill/>
            <a:ln>
              <a:noFill/>
            </a:ln>
          </p:spPr>
        </p:pic>
        <p:cxnSp>
          <p:nvCxnSpPr>
            <p:cNvPr id="235" name="Google Shape;235;p21"/>
            <p:cNvCxnSpPr/>
            <p:nvPr/>
          </p:nvCxnSpPr>
          <p:spPr>
            <a:xfrm>
              <a:off x="3708125" y="3157588"/>
              <a:ext cx="0" cy="604800"/>
            </a:xfrm>
            <a:prstGeom prst="straightConnector1">
              <a:avLst/>
            </a:prstGeom>
            <a:noFill/>
            <a:ln w="9525" cap="flat" cmpd="sng">
              <a:solidFill>
                <a:schemeClr val="dk1"/>
              </a:solidFill>
              <a:prstDash val="solid"/>
              <a:round/>
              <a:headEnd type="none" w="med" len="med"/>
              <a:tailEnd type="none" w="med" len="med"/>
            </a:ln>
          </p:spPr>
        </p:cxnSp>
      </p:grpSp>
      <p:sp>
        <p:nvSpPr>
          <p:cNvPr id="236" name="Google Shape;236;p21"/>
          <p:cNvSpPr txBox="1"/>
          <p:nvPr/>
        </p:nvSpPr>
        <p:spPr>
          <a:xfrm>
            <a:off x="2159300" y="7058377"/>
            <a:ext cx="2778000" cy="738603"/>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400" b="1" kern="0">
                <a:solidFill>
                  <a:srgbClr val="000000"/>
                </a:solidFill>
                <a:latin typeface="Lato"/>
                <a:ea typeface="Lato"/>
                <a:cs typeface="Lato"/>
                <a:sym typeface="Lato"/>
              </a:rPr>
              <a:t>Exhibitors</a:t>
            </a:r>
            <a:endParaRPr sz="2400" b="1" kern="0">
              <a:solidFill>
                <a:srgbClr val="000000"/>
              </a:solidFill>
              <a:latin typeface="Lato"/>
              <a:ea typeface="Lato"/>
              <a:cs typeface="Lato"/>
              <a:sym typeface="Lato"/>
            </a:endParaRPr>
          </a:p>
        </p:txBody>
      </p:sp>
      <p:pic>
        <p:nvPicPr>
          <p:cNvPr id="237" name="Google Shape;237;p21"/>
          <p:cNvPicPr preferRelativeResize="0"/>
          <p:nvPr/>
        </p:nvPicPr>
        <p:blipFill>
          <a:blip r:embed="rId15">
            <a:alphaModFix/>
          </a:blip>
          <a:stretch>
            <a:fillRect/>
          </a:stretch>
        </p:blipFill>
        <p:spPr>
          <a:xfrm>
            <a:off x="931900" y="7898794"/>
            <a:ext cx="3184252" cy="687392"/>
          </a:xfrm>
          <a:prstGeom prst="rect">
            <a:avLst/>
          </a:prstGeom>
          <a:noFill/>
          <a:ln>
            <a:noFill/>
          </a:ln>
        </p:spPr>
      </p:pic>
      <p:pic>
        <p:nvPicPr>
          <p:cNvPr id="238" name="Google Shape;238;p21"/>
          <p:cNvPicPr preferRelativeResize="0"/>
          <p:nvPr/>
        </p:nvPicPr>
        <p:blipFill>
          <a:blip r:embed="rId16">
            <a:alphaModFix/>
          </a:blip>
          <a:stretch>
            <a:fillRect/>
          </a:stretch>
        </p:blipFill>
        <p:spPr>
          <a:xfrm>
            <a:off x="4390201" y="7835377"/>
            <a:ext cx="2075602" cy="646598"/>
          </a:xfrm>
          <a:prstGeom prst="rect">
            <a:avLst/>
          </a:prstGeom>
          <a:noFill/>
          <a:ln>
            <a:noFill/>
          </a:ln>
        </p:spPr>
      </p:pic>
      <p:pic>
        <p:nvPicPr>
          <p:cNvPr id="239" name="Google Shape;239;p21"/>
          <p:cNvPicPr preferRelativeResize="0"/>
          <p:nvPr/>
        </p:nvPicPr>
        <p:blipFill>
          <a:blip r:embed="rId17">
            <a:alphaModFix/>
          </a:blip>
          <a:stretch>
            <a:fillRect/>
          </a:stretch>
        </p:blipFill>
        <p:spPr>
          <a:xfrm>
            <a:off x="2523177" y="8832845"/>
            <a:ext cx="2414142" cy="800398"/>
          </a:xfrm>
          <a:prstGeom prst="rect">
            <a:avLst/>
          </a:prstGeom>
          <a:noFill/>
          <a:ln>
            <a:noFill/>
          </a:ln>
        </p:spPr>
      </p:pic>
      <p:sp>
        <p:nvSpPr>
          <p:cNvPr id="240" name="Google Shape;240;p21"/>
          <p:cNvSpPr txBox="1"/>
          <p:nvPr/>
        </p:nvSpPr>
        <p:spPr>
          <a:xfrm>
            <a:off x="8228250" y="6938601"/>
            <a:ext cx="2778000" cy="738603"/>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400" b="1" kern="0">
                <a:solidFill>
                  <a:srgbClr val="000000"/>
                </a:solidFill>
                <a:latin typeface="Lato"/>
                <a:ea typeface="Lato"/>
                <a:cs typeface="Lato"/>
                <a:sym typeface="Lato"/>
              </a:rPr>
              <a:t>Supporters</a:t>
            </a:r>
            <a:endParaRPr sz="2400" b="1" kern="0">
              <a:solidFill>
                <a:srgbClr val="000000"/>
              </a:solidFill>
              <a:latin typeface="Lato"/>
              <a:ea typeface="Lato"/>
              <a:cs typeface="Lato"/>
              <a:sym typeface="Lato"/>
            </a:endParaRPr>
          </a:p>
        </p:txBody>
      </p:sp>
      <p:pic>
        <p:nvPicPr>
          <p:cNvPr id="241" name="Google Shape;241;p21"/>
          <p:cNvPicPr preferRelativeResize="0"/>
          <p:nvPr/>
        </p:nvPicPr>
        <p:blipFill>
          <a:blip r:embed="rId18">
            <a:alphaModFix/>
          </a:blip>
          <a:stretch>
            <a:fillRect/>
          </a:stretch>
        </p:blipFill>
        <p:spPr>
          <a:xfrm>
            <a:off x="7320827" y="8099450"/>
            <a:ext cx="1751146" cy="733404"/>
          </a:xfrm>
          <a:prstGeom prst="rect">
            <a:avLst/>
          </a:prstGeom>
          <a:solidFill>
            <a:schemeClr val="lt1"/>
          </a:solidFill>
          <a:ln>
            <a:noFill/>
          </a:ln>
        </p:spPr>
      </p:pic>
      <p:pic>
        <p:nvPicPr>
          <p:cNvPr id="242" name="Google Shape;242;p21"/>
          <p:cNvPicPr preferRelativeResize="0"/>
          <p:nvPr/>
        </p:nvPicPr>
        <p:blipFill>
          <a:blip r:embed="rId19">
            <a:alphaModFix/>
          </a:blip>
          <a:stretch>
            <a:fillRect/>
          </a:stretch>
        </p:blipFill>
        <p:spPr>
          <a:xfrm>
            <a:off x="9485400" y="8295400"/>
            <a:ext cx="2414152" cy="583624"/>
          </a:xfrm>
          <a:prstGeom prst="rect">
            <a:avLst/>
          </a:prstGeom>
          <a:solidFill>
            <a:schemeClr val="lt1"/>
          </a:solidFill>
          <a:ln>
            <a:noFill/>
          </a:ln>
        </p:spPr>
      </p:pic>
      <p:sp>
        <p:nvSpPr>
          <p:cNvPr id="243" name="Google Shape;243;p21"/>
          <p:cNvSpPr txBox="1"/>
          <p:nvPr/>
        </p:nvSpPr>
        <p:spPr>
          <a:xfrm>
            <a:off x="13121350" y="7153001"/>
            <a:ext cx="2778000" cy="738603"/>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400" b="1" kern="0">
                <a:solidFill>
                  <a:srgbClr val="000000"/>
                </a:solidFill>
                <a:latin typeface="Lato"/>
                <a:ea typeface="Lato"/>
                <a:cs typeface="Lato"/>
                <a:sym typeface="Lato"/>
              </a:rPr>
              <a:t>Coffee Partner</a:t>
            </a:r>
            <a:endParaRPr sz="2400" b="1" kern="0">
              <a:solidFill>
                <a:srgbClr val="000000"/>
              </a:solidFill>
              <a:latin typeface="Lato"/>
              <a:ea typeface="Lato"/>
              <a:cs typeface="Lato"/>
              <a:sym typeface="Lato"/>
            </a:endParaRPr>
          </a:p>
        </p:txBody>
      </p:sp>
      <p:pic>
        <p:nvPicPr>
          <p:cNvPr id="244" name="Google Shape;244;p21"/>
          <p:cNvPicPr preferRelativeResize="0"/>
          <p:nvPr/>
        </p:nvPicPr>
        <p:blipFill>
          <a:blip r:embed="rId20">
            <a:alphaModFix/>
          </a:blip>
          <a:stretch>
            <a:fillRect/>
          </a:stretch>
        </p:blipFill>
        <p:spPr>
          <a:xfrm>
            <a:off x="13522750" y="8139701"/>
            <a:ext cx="1975200" cy="733402"/>
          </a:xfrm>
          <a:prstGeom prst="rect">
            <a:avLst/>
          </a:prstGeom>
          <a:noFill/>
          <a:ln>
            <a:noFill/>
          </a:ln>
        </p:spPr>
      </p:pic>
      <p:sp>
        <p:nvSpPr>
          <p:cNvPr id="245" name="Google Shape;245;p21"/>
          <p:cNvSpPr txBox="1"/>
          <p:nvPr/>
        </p:nvSpPr>
        <p:spPr>
          <a:xfrm>
            <a:off x="2055650" y="2366350"/>
            <a:ext cx="3593400" cy="800158"/>
          </a:xfrm>
          <a:prstGeom prst="rect">
            <a:avLst/>
          </a:prstGeom>
          <a:noFill/>
          <a:ln>
            <a:noFill/>
          </a:ln>
        </p:spPr>
        <p:txBody>
          <a:bodyPr spcFirstLastPara="1" wrap="square" lIns="182850" tIns="182850" rIns="182850" bIns="182850" anchor="t" anchorCtr="0">
            <a:spAutoFit/>
          </a:bodyPr>
          <a:lstStyle/>
          <a:p>
            <a:pPr algn="ctr" defTabSz="1828800">
              <a:buClr>
                <a:srgbClr val="000000"/>
              </a:buClr>
            </a:pPr>
            <a:r>
              <a:rPr lang="en" sz="2800" b="1" kern="0">
                <a:solidFill>
                  <a:srgbClr val="000000"/>
                </a:solidFill>
                <a:latin typeface="Lato"/>
                <a:ea typeface="Lato"/>
                <a:cs typeface="Lato"/>
                <a:sym typeface="Lato"/>
              </a:rPr>
              <a:t>Co-Organizer</a:t>
            </a:r>
            <a:endParaRPr sz="2800" b="1" kern="0">
              <a:solidFill>
                <a:srgbClr val="000000"/>
              </a:solidFill>
              <a:latin typeface="Lato"/>
              <a:ea typeface="Lato"/>
              <a:cs typeface="Lato"/>
              <a:sym typeface="Lato"/>
            </a:endParaRPr>
          </a:p>
        </p:txBody>
      </p:sp>
      <p:pic>
        <p:nvPicPr>
          <p:cNvPr id="246" name="Google Shape;246;p21"/>
          <p:cNvPicPr preferRelativeResize="0"/>
          <p:nvPr/>
        </p:nvPicPr>
        <p:blipFill rotWithShape="1">
          <a:blip r:embed="rId21">
            <a:alphaModFix/>
          </a:blip>
          <a:srcRect l="15067" t="36722" r="14060" b="36021"/>
          <a:stretch/>
        </p:blipFill>
        <p:spPr>
          <a:xfrm>
            <a:off x="1165584" y="3071892"/>
            <a:ext cx="5552620" cy="1387800"/>
          </a:xfrm>
          <a:prstGeom prst="rect">
            <a:avLst/>
          </a:prstGeom>
          <a:solidFill>
            <a:schemeClr val="lt1"/>
          </a:solidFill>
          <a:ln w="9525"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16">
          <a:extLst>
            <a:ext uri="{FF2B5EF4-FFF2-40B4-BE49-F238E27FC236}">
              <a16:creationId xmlns:a16="http://schemas.microsoft.com/office/drawing/2014/main" id="{40D0CA50-9453-2FD9-158F-1A5201208625}"/>
            </a:ext>
          </a:extLst>
        </p:cNvPr>
        <p:cNvGrpSpPr/>
        <p:nvPr/>
      </p:nvGrpSpPr>
      <p:grpSpPr>
        <a:xfrm>
          <a:off x="0" y="0"/>
          <a:ext cx="0" cy="0"/>
          <a:chOff x="0" y="0"/>
          <a:chExt cx="0" cy="0"/>
        </a:xfrm>
      </p:grpSpPr>
      <p:sp>
        <p:nvSpPr>
          <p:cNvPr id="218" name="Google Shape;218;p21">
            <a:extLst>
              <a:ext uri="{FF2B5EF4-FFF2-40B4-BE49-F238E27FC236}">
                <a16:creationId xmlns:a16="http://schemas.microsoft.com/office/drawing/2014/main" id="{410DD53B-E0B9-2DBC-3778-0B35178565F3}"/>
              </a:ext>
            </a:extLst>
          </p:cNvPr>
          <p:cNvSpPr txBox="1"/>
          <p:nvPr/>
        </p:nvSpPr>
        <p:spPr>
          <a:xfrm>
            <a:off x="2041298" y="469250"/>
            <a:ext cx="12310200" cy="1387800"/>
          </a:xfrm>
          <a:prstGeom prst="rect">
            <a:avLst/>
          </a:prstGeom>
          <a:noFill/>
          <a:ln>
            <a:noFill/>
          </a:ln>
        </p:spPr>
        <p:txBody>
          <a:bodyPr spcFirstLastPara="1" wrap="square" lIns="182850" tIns="182850" rIns="182850" bIns="182850" anchor="ctr" anchorCtr="0">
            <a:noAutofit/>
          </a:bodyPr>
          <a:lstStyle/>
          <a:p>
            <a:pPr algn="ctr" defTabSz="1828800">
              <a:buClr>
                <a:srgbClr val="000000"/>
              </a:buClr>
            </a:pPr>
            <a:r>
              <a:rPr lang="en-PH" sz="4400" b="1" kern="0" dirty="0">
                <a:solidFill>
                  <a:srgbClr val="FFFFFF"/>
                </a:solidFill>
                <a:latin typeface="Share Tech Mono"/>
                <a:ea typeface="Share Tech Mono"/>
                <a:cs typeface="Share Tech Mono"/>
                <a:sym typeface="Share Tech Mono"/>
              </a:rPr>
              <a:t>NAAIS 2024 Event Highlights</a:t>
            </a:r>
            <a:endParaRPr sz="4400" b="1" kern="0" dirty="0">
              <a:solidFill>
                <a:srgbClr val="FFFFFF"/>
              </a:solidFill>
              <a:latin typeface="Share Tech Mono"/>
              <a:ea typeface="Share Tech Mono"/>
              <a:cs typeface="Share Tech Mono"/>
              <a:sym typeface="Share Tech Mono"/>
            </a:endParaRPr>
          </a:p>
        </p:txBody>
      </p:sp>
      <p:pic>
        <p:nvPicPr>
          <p:cNvPr id="4" name="Online Media 3" title="2024 National Analytics &amp; AI Summit Event Highlights">
            <a:hlinkClick r:id="" action="ppaction://media"/>
            <a:extLst>
              <a:ext uri="{FF2B5EF4-FFF2-40B4-BE49-F238E27FC236}">
                <a16:creationId xmlns:a16="http://schemas.microsoft.com/office/drawing/2014/main" id="{A245C1BD-70B0-40A4-AC7B-ACB1D9E6B7AF}"/>
              </a:ext>
            </a:extLst>
          </p:cNvPr>
          <p:cNvPicPr>
            <a:picLocks noRot="1" noChangeAspect="1"/>
          </p:cNvPicPr>
          <p:nvPr>
            <a:videoFile r:link="rId1"/>
          </p:nvPr>
        </p:nvPicPr>
        <p:blipFill>
          <a:blip r:embed="rId5"/>
          <a:stretch>
            <a:fillRect/>
          </a:stretch>
        </p:blipFill>
        <p:spPr>
          <a:xfrm>
            <a:off x="2671720" y="2324100"/>
            <a:ext cx="12944559" cy="7313676"/>
          </a:xfrm>
          <a:prstGeom prst="rect">
            <a:avLst/>
          </a:prstGeom>
        </p:spPr>
      </p:pic>
    </p:spTree>
    <p:extLst>
      <p:ext uri="{BB962C8B-B14F-4D97-AF65-F5344CB8AC3E}">
        <p14:creationId xmlns:p14="http://schemas.microsoft.com/office/powerpoint/2010/main" val="332673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E8C61-CCCA-31B3-AFC0-A8062AE3D61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67E0F53-ABA0-C8FF-7070-B9C213581964}"/>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PH" dirty="0"/>
          </a:p>
        </p:txBody>
      </p:sp>
      <p:pic>
        <p:nvPicPr>
          <p:cNvPr id="11" name="Picture 10">
            <a:extLst>
              <a:ext uri="{FF2B5EF4-FFF2-40B4-BE49-F238E27FC236}">
                <a16:creationId xmlns:a16="http://schemas.microsoft.com/office/drawing/2014/main" id="{46EB07B2-FCB0-7FC9-AEC8-E7866D08E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13372"/>
            <a:ext cx="13373100" cy="9461469"/>
          </a:xfrm>
          <a:prstGeom prst="rect">
            <a:avLst/>
          </a:prstGeom>
        </p:spPr>
      </p:pic>
      <p:sp>
        <p:nvSpPr>
          <p:cNvPr id="2" name="TextBox 1">
            <a:extLst>
              <a:ext uri="{FF2B5EF4-FFF2-40B4-BE49-F238E27FC236}">
                <a16:creationId xmlns:a16="http://schemas.microsoft.com/office/drawing/2014/main" id="{23DC9598-86B1-9018-D882-6CF65BF5C222}"/>
              </a:ext>
            </a:extLst>
          </p:cNvPr>
          <p:cNvSpPr txBox="1"/>
          <p:nvPr/>
        </p:nvSpPr>
        <p:spPr>
          <a:xfrm>
            <a:off x="2438400" y="9750596"/>
            <a:ext cx="3581400" cy="369332"/>
          </a:xfrm>
          <a:prstGeom prst="rect">
            <a:avLst/>
          </a:prstGeom>
          <a:noFill/>
        </p:spPr>
        <p:txBody>
          <a:bodyPr wrap="square" rtlCol="0">
            <a:spAutoFit/>
          </a:bodyPr>
          <a:lstStyle/>
          <a:p>
            <a:r>
              <a:rPr lang="en-PH" i="1" dirty="0">
                <a:solidFill>
                  <a:schemeClr val="bg1"/>
                </a:solidFill>
              </a:rPr>
              <a:t>Note: Rates are exclusive of VAT</a:t>
            </a:r>
          </a:p>
        </p:txBody>
      </p:sp>
    </p:spTree>
    <p:extLst>
      <p:ext uri="{BB962C8B-B14F-4D97-AF65-F5344CB8AC3E}">
        <p14:creationId xmlns:p14="http://schemas.microsoft.com/office/powerpoint/2010/main" val="926911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15648</TotalTime>
  <Words>716</Words>
  <Application>Microsoft Office PowerPoint</Application>
  <PresentationFormat>Custom</PresentationFormat>
  <Paragraphs>91</Paragraphs>
  <Slides>13</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Lato</vt:lpstr>
      <vt:lpstr>Share Tech Mono</vt:lpstr>
      <vt:lpstr>Calibri</vt:lpstr>
      <vt:lpstr>Arial</vt:lpstr>
      <vt:lpstr>Montserrat</vt:lpstr>
      <vt:lpstr>BB Manual Mono Pro HL SmSuper</vt:lpstr>
      <vt:lpstr>Blackpast DEMO</vt:lpstr>
      <vt:lpstr>Office Theme</vt:lpstr>
      <vt:lpstr>Simple Light</vt:lpstr>
      <vt:lpstr>PowerPoint Presentation</vt:lpstr>
      <vt:lpstr>   ABOUT AICON PH  AICON PH will democratize the understanding and application of Artificial Intelligence (AI) and Data Analytics by creating an inclusive and dynamic event that empowers individuals, professionals, and organizations with essential AI knowledge, practical tools, and cutting-edge techniques. The event aims to foster a collaborative learning environment where attendees, regardless of their background or technical expertise, can access resources and build skills that drive innovation, optimize decision-making, and enable data-driven transformation in various industries.  The AICON PH event will focus on:  - Education: Offering accessible, high-quality training in AI and data analytics for all levels, from beginners to advanced practitioners. - Innovation: Showcasing the latest trends, technologies, and applications of AI and analytics, highlighting the potential impact across industries. - Community Building: Creating a platform for networking, collaboration, and idea-sharing among AI enthusiasts, data professionals, tech innovators, and businesses. - Inclusion: Ensuring diverse participation by addressing different learning styles and career stages, promoting gender and cultural diversity in AI and data science fields.  The event brand's mission is to equip everyone with the knowledge and confidence to leverage AI and data analytics in real-world scenarios, promoting growth and competitiveness.</vt:lpstr>
      <vt:lpstr>PowerPoint Presentation</vt:lpstr>
      <vt:lpstr>Attendees of varying organizational levels are interested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NAAIS 2024 PPT TEMPLATE</dc:title>
  <dc:creator>Nathan Samiley</dc:creator>
  <cp:lastModifiedBy>Nathan Samiley</cp:lastModifiedBy>
  <cp:revision>6</cp:revision>
  <dcterms:created xsi:type="dcterms:W3CDTF">2006-08-16T00:00:00Z</dcterms:created>
  <dcterms:modified xsi:type="dcterms:W3CDTF">2024-12-19T02:10:06Z</dcterms:modified>
  <dc:identifier>DAGG2-WCZbQ</dc:identifier>
</cp:coreProperties>
</file>